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20104100" cy="11309350"/>
  <p:defaultTextStyle>
    <a:defPPr>
      <a:defRPr lang="ko-KR"/>
    </a:defPPr>
    <a:lvl1pPr marL="0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243962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487924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731886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975848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219810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1463772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1707733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1951695" algn="l" defTabSz="487924" rtl="0" eaLnBrk="1" latinLnBrk="1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96525" autoAdjust="0"/>
  </p:normalViewPr>
  <p:slideViewPr>
    <p:cSldViewPr>
      <p:cViewPr varScale="1">
        <p:scale>
          <a:sx n="115" d="100"/>
          <a:sy n="115" d="100"/>
        </p:scale>
        <p:origin x="111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801E-1FC6-4DC6-AF49-D42FA7D7474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96150" y="1414463"/>
            <a:ext cx="551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610B-8319-469B-BC62-1865393C7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1pPr>
    <a:lvl2pPr marL="243962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2pPr>
    <a:lvl3pPr marL="487924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3pPr>
    <a:lvl4pPr marL="731886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4pPr>
    <a:lvl5pPr marL="975848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5pPr>
    <a:lvl6pPr marL="1219810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6pPr>
    <a:lvl7pPr marL="1463772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7pPr>
    <a:lvl8pPr marL="1707733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8pPr>
    <a:lvl9pPr marL="1951695" algn="l" defTabSz="487924" rtl="0" eaLnBrk="1" latinLnBrk="1" hangingPunct="1">
      <a:defRPr sz="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98947"/>
          </a:xfrm>
        </p:spPr>
        <p:txBody>
          <a:bodyPr lIns="0" tIns="0" rIns="0" bIns="0"/>
          <a:lstStyle>
            <a:lvl1pPr>
              <a:defRPr sz="3892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223587"/>
          </a:xfrm>
        </p:spPr>
        <p:txBody>
          <a:bodyPr lIns="0" tIns="0" rIns="0" bIns="0"/>
          <a:lstStyle>
            <a:lvl1pPr>
              <a:defRPr sz="1453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932921" y="6155257"/>
            <a:ext cx="819455" cy="508285"/>
            <a:chOff x="4846813" y="4511675"/>
            <a:chExt cx="2262536" cy="1238250"/>
          </a:xfrm>
        </p:grpSpPr>
        <p:pic>
          <p:nvPicPr>
            <p:cNvPr id="8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r="11111" b="15585"/>
            <a:stretch/>
          </p:blipFill>
          <p:spPr bwMode="auto">
            <a:xfrm>
              <a:off x="4870450" y="4511675"/>
              <a:ext cx="1905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846813" y="4982343"/>
              <a:ext cx="2262536" cy="66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82" u="sng" dirty="0">
                  <a:solidFill>
                    <a:srgbClr val="00206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478" u="sng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98947"/>
          </a:xfrm>
        </p:spPr>
        <p:txBody>
          <a:bodyPr lIns="0" tIns="0" rIns="0" bIns="0"/>
          <a:lstStyle>
            <a:lvl1pPr>
              <a:defRPr sz="3892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932921" y="6155257"/>
            <a:ext cx="819455" cy="508285"/>
            <a:chOff x="4846813" y="4511675"/>
            <a:chExt cx="2262536" cy="1238250"/>
          </a:xfrm>
        </p:grpSpPr>
        <p:pic>
          <p:nvPicPr>
            <p:cNvPr id="9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r="11111" b="15585"/>
            <a:stretch/>
          </p:blipFill>
          <p:spPr bwMode="auto">
            <a:xfrm>
              <a:off x="4870450" y="4511675"/>
              <a:ext cx="1905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46813" y="4982343"/>
              <a:ext cx="2262536" cy="66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82" u="sng" dirty="0">
                  <a:solidFill>
                    <a:srgbClr val="00206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478" u="sng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98947"/>
          </a:xfrm>
        </p:spPr>
        <p:txBody>
          <a:bodyPr lIns="0" tIns="0" rIns="0" bIns="0"/>
          <a:lstStyle>
            <a:lvl1pPr>
              <a:defRPr sz="3892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932921" y="6155257"/>
            <a:ext cx="819455" cy="508285"/>
            <a:chOff x="4846813" y="4511675"/>
            <a:chExt cx="2262536" cy="1238250"/>
          </a:xfrm>
        </p:grpSpPr>
        <p:pic>
          <p:nvPicPr>
            <p:cNvPr id="7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r="11111" b="15585"/>
            <a:stretch/>
          </p:blipFill>
          <p:spPr bwMode="auto">
            <a:xfrm>
              <a:off x="4870450" y="4511675"/>
              <a:ext cx="1905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46813" y="4982343"/>
              <a:ext cx="2262536" cy="66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82" u="sng" dirty="0">
                  <a:solidFill>
                    <a:srgbClr val="00206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478" u="sng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8932921" y="6155257"/>
            <a:ext cx="819455" cy="508285"/>
            <a:chOff x="4846813" y="4511675"/>
            <a:chExt cx="2262536" cy="1238250"/>
          </a:xfrm>
        </p:grpSpPr>
        <p:pic>
          <p:nvPicPr>
            <p:cNvPr id="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r="11111" b="15585"/>
            <a:stretch/>
          </p:blipFill>
          <p:spPr bwMode="auto">
            <a:xfrm>
              <a:off x="4870450" y="4511675"/>
              <a:ext cx="1905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46813" y="4982343"/>
              <a:ext cx="2262536" cy="66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82" u="sng" dirty="0">
                  <a:solidFill>
                    <a:srgbClr val="00206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478" u="sng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6F7FA"/>
          </a:solidFill>
        </p:spPr>
        <p:txBody>
          <a:bodyPr wrap="square" lIns="0" tIns="0" rIns="0" bIns="0" rtlCol="0"/>
          <a:lstStyle/>
          <a:p>
            <a:endParaRPr sz="47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147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147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147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932921" y="6155257"/>
            <a:ext cx="819455" cy="508285"/>
            <a:chOff x="4846813" y="4511675"/>
            <a:chExt cx="2262536" cy="1238250"/>
          </a:xfrm>
        </p:grpSpPr>
        <p:pic>
          <p:nvPicPr>
            <p:cNvPr id="9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r="11111" b="15585"/>
            <a:stretch/>
          </p:blipFill>
          <p:spPr bwMode="auto">
            <a:xfrm>
              <a:off x="4870450" y="4511675"/>
              <a:ext cx="1905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46813" y="4982343"/>
              <a:ext cx="2262536" cy="66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82" u="sng" dirty="0">
                  <a:solidFill>
                    <a:srgbClr val="00206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478" u="sng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5262">
        <a:defRPr>
          <a:latin typeface="+mn-lt"/>
          <a:ea typeface="+mn-ea"/>
          <a:cs typeface="+mn-cs"/>
        </a:defRPr>
      </a:lvl2pPr>
      <a:lvl3pPr marL="450525">
        <a:defRPr>
          <a:latin typeface="+mn-lt"/>
          <a:ea typeface="+mn-ea"/>
          <a:cs typeface="+mn-cs"/>
        </a:defRPr>
      </a:lvl3pPr>
      <a:lvl4pPr marL="675787">
        <a:defRPr>
          <a:latin typeface="+mn-lt"/>
          <a:ea typeface="+mn-ea"/>
          <a:cs typeface="+mn-cs"/>
        </a:defRPr>
      </a:lvl4pPr>
      <a:lvl5pPr marL="901050">
        <a:defRPr>
          <a:latin typeface="+mn-lt"/>
          <a:ea typeface="+mn-ea"/>
          <a:cs typeface="+mn-cs"/>
        </a:defRPr>
      </a:lvl5pPr>
      <a:lvl6pPr marL="1126312">
        <a:defRPr>
          <a:latin typeface="+mn-lt"/>
          <a:ea typeface="+mn-ea"/>
          <a:cs typeface="+mn-cs"/>
        </a:defRPr>
      </a:lvl6pPr>
      <a:lvl7pPr marL="1351575">
        <a:defRPr>
          <a:latin typeface="+mn-lt"/>
          <a:ea typeface="+mn-ea"/>
          <a:cs typeface="+mn-cs"/>
        </a:defRPr>
      </a:lvl7pPr>
      <a:lvl8pPr marL="1576837">
        <a:defRPr>
          <a:latin typeface="+mn-lt"/>
          <a:ea typeface="+mn-ea"/>
          <a:cs typeface="+mn-cs"/>
        </a:defRPr>
      </a:lvl8pPr>
      <a:lvl9pPr marL="18021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5262">
        <a:defRPr>
          <a:latin typeface="+mn-lt"/>
          <a:ea typeface="+mn-ea"/>
          <a:cs typeface="+mn-cs"/>
        </a:defRPr>
      </a:lvl2pPr>
      <a:lvl3pPr marL="450525">
        <a:defRPr>
          <a:latin typeface="+mn-lt"/>
          <a:ea typeface="+mn-ea"/>
          <a:cs typeface="+mn-cs"/>
        </a:defRPr>
      </a:lvl3pPr>
      <a:lvl4pPr marL="675787">
        <a:defRPr>
          <a:latin typeface="+mn-lt"/>
          <a:ea typeface="+mn-ea"/>
          <a:cs typeface="+mn-cs"/>
        </a:defRPr>
      </a:lvl4pPr>
      <a:lvl5pPr marL="901050">
        <a:defRPr>
          <a:latin typeface="+mn-lt"/>
          <a:ea typeface="+mn-ea"/>
          <a:cs typeface="+mn-cs"/>
        </a:defRPr>
      </a:lvl5pPr>
      <a:lvl6pPr marL="1126312">
        <a:defRPr>
          <a:latin typeface="+mn-lt"/>
          <a:ea typeface="+mn-ea"/>
          <a:cs typeface="+mn-cs"/>
        </a:defRPr>
      </a:lvl6pPr>
      <a:lvl7pPr marL="1351575">
        <a:defRPr>
          <a:latin typeface="+mn-lt"/>
          <a:ea typeface="+mn-ea"/>
          <a:cs typeface="+mn-cs"/>
        </a:defRPr>
      </a:lvl7pPr>
      <a:lvl8pPr marL="1576837">
        <a:defRPr>
          <a:latin typeface="+mn-lt"/>
          <a:ea typeface="+mn-ea"/>
          <a:cs typeface="+mn-cs"/>
        </a:defRPr>
      </a:lvl8pPr>
      <a:lvl9pPr marL="18021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/>
          </p:cNvPr>
          <p:cNvSpPr txBox="1"/>
          <p:nvPr/>
        </p:nvSpPr>
        <p:spPr>
          <a:xfrm>
            <a:off x="762000" y="1295400"/>
            <a:ext cx="89154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수열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주어졌을 때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긴 증가하는 부분 수열을 구하는 문제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수열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 = {10, 20, 10, 30, 20, 50}</a:t>
            </a:r>
          </a:p>
          <a:p>
            <a:pPr>
              <a:lnSpc>
                <a:spcPct val="120000"/>
              </a:lnSpc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긴 증가하는 부분 수열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 = {</a:t>
            </a:r>
            <a:r>
              <a:rPr lang="en-US" altLang="ko-KR" sz="1800" b="1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800" b="1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10, </a:t>
            </a:r>
            <a:r>
              <a:rPr lang="en-US" altLang="ko-KR" sz="1800" b="1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30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20, </a:t>
            </a:r>
            <a:r>
              <a:rPr lang="en-US" altLang="ko-KR" sz="1800" b="1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50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 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 가장 긴 부분 수열이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A[?], A[?], … , 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A[j], A[</a:t>
            </a:r>
            <a:r>
              <a:rPr lang="en-US" altLang="ko-KR" sz="1800" dirty="0" err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라고 했을 때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겹치는 부분 문제를 찾아본다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A[?], A[?], …, A[j]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[j]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나타낼 수 있다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때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A[j]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관계는 다음과 같다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max(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[j]) + 1 (j &lt; 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, A[j] &lt; A[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])</a:t>
            </a:r>
          </a:p>
        </p:txBody>
      </p:sp>
      <p:graphicFrame>
        <p:nvGraphicFramePr>
          <p:cNvPr id="8" name="object 6"/>
          <p:cNvGraphicFramePr>
            <a:graphicFrameLocks noGrp="1"/>
          </p:cNvGraphicFramePr>
          <p:nvPr>
            <p:extLst/>
          </p:nvPr>
        </p:nvGraphicFramePr>
        <p:xfrm>
          <a:off x="865525" y="5562600"/>
          <a:ext cx="3171433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Tahoma"/>
                        </a:rPr>
                        <a:t>A[1]</a:t>
                      </a:r>
                      <a:endParaRPr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ahoma"/>
                      </a:endParaRPr>
                    </a:p>
                  </a:txBody>
                  <a:tcPr marL="0" marR="0" marT="0" marB="0" anchor="ctr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A[5]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8"/>
          <p:cNvSpPr/>
          <p:nvPr/>
        </p:nvSpPr>
        <p:spPr>
          <a:xfrm rot="16200000">
            <a:off x="4164017" y="5741984"/>
            <a:ext cx="419379" cy="517813"/>
          </a:xfrm>
          <a:custGeom>
            <a:avLst/>
            <a:gdLst/>
            <a:ahLst/>
            <a:cxnLst/>
            <a:rect l="l" t="t" r="r" b="b"/>
            <a:pathLst>
              <a:path w="922019" h="1550034">
                <a:moveTo>
                  <a:pt x="0" y="460720"/>
                </a:moveTo>
                <a:lnTo>
                  <a:pt x="460720" y="0"/>
                </a:lnTo>
                <a:lnTo>
                  <a:pt x="921438" y="460720"/>
                </a:lnTo>
                <a:lnTo>
                  <a:pt x="691078" y="460720"/>
                </a:lnTo>
                <a:lnTo>
                  <a:pt x="691078" y="1549691"/>
                </a:lnTo>
                <a:lnTo>
                  <a:pt x="230359" y="1549691"/>
                </a:lnTo>
                <a:lnTo>
                  <a:pt x="230359" y="460720"/>
                </a:lnTo>
                <a:lnTo>
                  <a:pt x="0" y="460720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" name="직사각형 9">
            <a:extLst/>
          </p:cNvPr>
          <p:cNvSpPr/>
          <p:nvPr/>
        </p:nvSpPr>
        <p:spPr>
          <a:xfrm>
            <a:off x="838200" y="4495800"/>
            <a:ext cx="8208216" cy="104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[5]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나타낸 그림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710455" y="5785342"/>
            <a:ext cx="3748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A[5]</a:t>
            </a:r>
            <a:r>
              <a:rPr lang="ko-KR" altLang="en-US" sz="1592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증가하는 부분 수열</a:t>
            </a:r>
          </a:p>
        </p:txBody>
      </p:sp>
      <p:sp>
        <p:nvSpPr>
          <p:cNvPr id="12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가장 긴 증가하는 부분 수열</a:t>
            </a:r>
            <a:b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</a:t>
            </a: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11053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3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6"/>
          <p:cNvGraphicFramePr>
            <a:graphicFrameLocks noGrp="1"/>
          </p:cNvGraphicFramePr>
          <p:nvPr/>
        </p:nvGraphicFramePr>
        <p:xfrm>
          <a:off x="868786" y="2868273"/>
          <a:ext cx="3171433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A[5]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7"/>
          <p:cNvSpPr/>
          <p:nvPr/>
        </p:nvSpPr>
        <p:spPr>
          <a:xfrm>
            <a:off x="3573981" y="3591131"/>
            <a:ext cx="419379" cy="705031"/>
          </a:xfrm>
          <a:custGeom>
            <a:avLst/>
            <a:gdLst/>
            <a:ahLst/>
            <a:cxnLst/>
            <a:rect l="l" t="t" r="r" b="b"/>
            <a:pathLst>
              <a:path w="922020" h="1550034">
                <a:moveTo>
                  <a:pt x="691078" y="460718"/>
                </a:moveTo>
                <a:lnTo>
                  <a:pt x="230359" y="460718"/>
                </a:lnTo>
                <a:lnTo>
                  <a:pt x="230359" y="1549691"/>
                </a:lnTo>
                <a:lnTo>
                  <a:pt x="691078" y="1549691"/>
                </a:lnTo>
                <a:lnTo>
                  <a:pt x="691078" y="460718"/>
                </a:lnTo>
                <a:close/>
              </a:path>
              <a:path w="922020" h="1550034">
                <a:moveTo>
                  <a:pt x="460718" y="0"/>
                </a:moveTo>
                <a:lnTo>
                  <a:pt x="0" y="460718"/>
                </a:lnTo>
                <a:lnTo>
                  <a:pt x="921437" y="460718"/>
                </a:lnTo>
                <a:lnTo>
                  <a:pt x="460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" name="object 8"/>
          <p:cNvSpPr/>
          <p:nvPr/>
        </p:nvSpPr>
        <p:spPr>
          <a:xfrm>
            <a:off x="3573981" y="3591131"/>
            <a:ext cx="419379" cy="705031"/>
          </a:xfrm>
          <a:custGeom>
            <a:avLst/>
            <a:gdLst/>
            <a:ahLst/>
            <a:cxnLst/>
            <a:rect l="l" t="t" r="r" b="b"/>
            <a:pathLst>
              <a:path w="922020" h="1550034">
                <a:moveTo>
                  <a:pt x="0" y="460720"/>
                </a:moveTo>
                <a:lnTo>
                  <a:pt x="460720" y="0"/>
                </a:lnTo>
                <a:lnTo>
                  <a:pt x="921438" y="460720"/>
                </a:lnTo>
                <a:lnTo>
                  <a:pt x="691079" y="460720"/>
                </a:lnTo>
                <a:lnTo>
                  <a:pt x="691079" y="1549691"/>
                </a:lnTo>
                <a:lnTo>
                  <a:pt x="230358" y="1549691"/>
                </a:lnTo>
                <a:lnTo>
                  <a:pt x="230358" y="460720"/>
                </a:lnTo>
                <a:lnTo>
                  <a:pt x="0" y="460720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" name="object 9"/>
          <p:cNvSpPr/>
          <p:nvPr/>
        </p:nvSpPr>
        <p:spPr>
          <a:xfrm>
            <a:off x="4682144" y="2308192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5" h="704214">
                <a:moveTo>
                  <a:pt x="0" y="0"/>
                </a:moveTo>
                <a:lnTo>
                  <a:pt x="1394543" y="0"/>
                </a:lnTo>
                <a:lnTo>
                  <a:pt x="1394543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7" name="object 10"/>
          <p:cNvSpPr/>
          <p:nvPr/>
        </p:nvSpPr>
        <p:spPr>
          <a:xfrm>
            <a:off x="4680952" y="2628232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8" name="object 11"/>
          <p:cNvSpPr/>
          <p:nvPr/>
        </p:nvSpPr>
        <p:spPr>
          <a:xfrm>
            <a:off x="4682143" y="230700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9" name="object 12"/>
          <p:cNvSpPr/>
          <p:nvPr/>
        </p:nvSpPr>
        <p:spPr>
          <a:xfrm>
            <a:off x="5316430" y="230700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0" name="object 13"/>
          <p:cNvSpPr/>
          <p:nvPr/>
        </p:nvSpPr>
        <p:spPr>
          <a:xfrm>
            <a:off x="4680952" y="2308192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1" name="object 14"/>
          <p:cNvSpPr/>
          <p:nvPr/>
        </p:nvSpPr>
        <p:spPr>
          <a:xfrm>
            <a:off x="4680952" y="2868270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2" name="object 15"/>
          <p:cNvSpPr/>
          <p:nvPr/>
        </p:nvSpPr>
        <p:spPr>
          <a:xfrm>
            <a:off x="4682144" y="3028045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5" h="704214">
                <a:moveTo>
                  <a:pt x="0" y="0"/>
                </a:moveTo>
                <a:lnTo>
                  <a:pt x="1394543" y="0"/>
                </a:lnTo>
                <a:lnTo>
                  <a:pt x="1394543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3" name="object 16"/>
          <p:cNvSpPr/>
          <p:nvPr/>
        </p:nvSpPr>
        <p:spPr>
          <a:xfrm>
            <a:off x="5316450" y="3028045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5" h="704214">
                <a:moveTo>
                  <a:pt x="0" y="0"/>
                </a:moveTo>
                <a:lnTo>
                  <a:pt x="1394512" y="0"/>
                </a:lnTo>
                <a:lnTo>
                  <a:pt x="1394512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4" name="object 17"/>
          <p:cNvSpPr/>
          <p:nvPr/>
        </p:nvSpPr>
        <p:spPr>
          <a:xfrm>
            <a:off x="4680953" y="3348086"/>
            <a:ext cx="1271136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2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5" name="object 18"/>
          <p:cNvSpPr/>
          <p:nvPr/>
        </p:nvSpPr>
        <p:spPr>
          <a:xfrm>
            <a:off x="4682143" y="3026855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6" name="object 19"/>
          <p:cNvSpPr/>
          <p:nvPr/>
        </p:nvSpPr>
        <p:spPr>
          <a:xfrm>
            <a:off x="5943600" y="3026855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7" name="object 20"/>
          <p:cNvSpPr/>
          <p:nvPr/>
        </p:nvSpPr>
        <p:spPr>
          <a:xfrm>
            <a:off x="4680953" y="3028045"/>
            <a:ext cx="1271136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2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8" name="object 21"/>
          <p:cNvSpPr/>
          <p:nvPr/>
        </p:nvSpPr>
        <p:spPr>
          <a:xfrm>
            <a:off x="4680953" y="3588123"/>
            <a:ext cx="1271136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2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9" name="object 22"/>
          <p:cNvSpPr txBox="1"/>
          <p:nvPr/>
        </p:nvSpPr>
        <p:spPr>
          <a:xfrm>
            <a:off x="4834559" y="3049698"/>
            <a:ext cx="963822" cy="521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633996" algn="l"/>
              </a:tabLst>
            </a:pPr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r>
              <a:rPr sz="129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  <a:p>
            <a:pPr algn="ctr">
              <a:spcBef>
                <a:spcPts val="937"/>
              </a:spcBef>
              <a:tabLst>
                <a:tab pos="633996" algn="l"/>
              </a:tabLst>
            </a:pPr>
            <a:r>
              <a:rPr sz="1342" spc="50" dirty="0">
                <a:solidFill>
                  <a:srgbClr val="0070C0"/>
                </a:solidFill>
                <a:latin typeface="Tahoma"/>
                <a:cs typeface="Tahoma"/>
              </a:rPr>
              <a:t>10	</a:t>
            </a:r>
            <a:r>
              <a:rPr sz="1342" spc="52" dirty="0">
                <a:solidFill>
                  <a:srgbClr val="0070C0"/>
                </a:solidFill>
                <a:latin typeface="Tahoma"/>
                <a:cs typeface="Tahoma"/>
              </a:rPr>
              <a:t>20</a:t>
            </a:r>
            <a:endParaRPr sz="1342">
              <a:latin typeface="Tahoma"/>
              <a:cs typeface="Tahoma"/>
            </a:endParaRPr>
          </a:p>
        </p:txBody>
      </p:sp>
      <p:graphicFrame>
        <p:nvGraphicFramePr>
          <p:cNvPr id="30" name="object 23"/>
          <p:cNvGraphicFramePr>
            <a:graphicFrameLocks noGrp="1"/>
          </p:cNvGraphicFramePr>
          <p:nvPr/>
        </p:nvGraphicFramePr>
        <p:xfrm>
          <a:off x="4680953" y="3747898"/>
          <a:ext cx="1848773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object 24"/>
          <p:cNvGraphicFramePr>
            <a:graphicFrameLocks noGrp="1"/>
          </p:cNvGraphicFramePr>
          <p:nvPr/>
        </p:nvGraphicFramePr>
        <p:xfrm>
          <a:off x="4680952" y="4467752"/>
          <a:ext cx="2537148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29"/>
          <p:cNvSpPr/>
          <p:nvPr/>
        </p:nvSpPr>
        <p:spPr>
          <a:xfrm>
            <a:off x="6630592" y="2308192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4" h="704214">
                <a:moveTo>
                  <a:pt x="0" y="0"/>
                </a:moveTo>
                <a:lnTo>
                  <a:pt x="1394512" y="0"/>
                </a:lnTo>
                <a:lnTo>
                  <a:pt x="1394512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 dirty="0"/>
          </a:p>
        </p:txBody>
      </p:sp>
      <p:sp>
        <p:nvSpPr>
          <p:cNvPr id="33" name="object 30"/>
          <p:cNvSpPr/>
          <p:nvPr/>
        </p:nvSpPr>
        <p:spPr>
          <a:xfrm>
            <a:off x="6632833" y="2628232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4" name="object 31"/>
          <p:cNvSpPr/>
          <p:nvPr/>
        </p:nvSpPr>
        <p:spPr>
          <a:xfrm>
            <a:off x="6630591" y="230700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5" name="object 32"/>
          <p:cNvSpPr/>
          <p:nvPr/>
        </p:nvSpPr>
        <p:spPr>
          <a:xfrm>
            <a:off x="7264878" y="230700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6" name="object 33"/>
          <p:cNvSpPr/>
          <p:nvPr/>
        </p:nvSpPr>
        <p:spPr>
          <a:xfrm>
            <a:off x="6629400" y="2308192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7" name="object 34"/>
          <p:cNvSpPr/>
          <p:nvPr/>
        </p:nvSpPr>
        <p:spPr>
          <a:xfrm>
            <a:off x="6632833" y="2868270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8" name="object 35"/>
          <p:cNvSpPr txBox="1"/>
          <p:nvPr/>
        </p:nvSpPr>
        <p:spPr>
          <a:xfrm>
            <a:off x="4834559" y="2329844"/>
            <a:ext cx="1799981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>
              <a:tabLst>
                <a:tab pos="1476243" algn="l"/>
              </a:tabLst>
            </a:pPr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r>
              <a:rPr sz="1296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 dirty="0">
              <a:latin typeface="Tahoma"/>
              <a:cs typeface="Tahoma"/>
            </a:endParaRPr>
          </a:p>
        </p:txBody>
      </p:sp>
      <p:sp>
        <p:nvSpPr>
          <p:cNvPr id="39" name="object 36"/>
          <p:cNvSpPr txBox="1"/>
          <p:nvPr/>
        </p:nvSpPr>
        <p:spPr>
          <a:xfrm>
            <a:off x="4876800" y="2646426"/>
            <a:ext cx="1682139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>
              <a:tabLst>
                <a:tab pos="1476243" algn="l"/>
              </a:tabLst>
            </a:pPr>
            <a:r>
              <a:rPr sz="1296" spc="78" dirty="0">
                <a:solidFill>
                  <a:srgbClr val="0070C0"/>
                </a:solidFill>
                <a:latin typeface="Tahoma"/>
                <a:cs typeface="Tahoma"/>
              </a:rPr>
              <a:t>1</a:t>
            </a:r>
            <a:r>
              <a:rPr sz="1296" spc="75" dirty="0">
                <a:solidFill>
                  <a:srgbClr val="0070C0"/>
                </a:solidFill>
                <a:latin typeface="Tahoma"/>
                <a:cs typeface="Tahoma"/>
              </a:rPr>
              <a:t>0</a:t>
            </a:r>
            <a:r>
              <a:rPr sz="1296" dirty="0">
                <a:solidFill>
                  <a:srgbClr val="0070C0"/>
                </a:solidFill>
                <a:latin typeface="Tahoma"/>
                <a:cs typeface="Tahoma"/>
              </a:rPr>
              <a:t>	</a:t>
            </a:r>
            <a:endParaRPr sz="1342" dirty="0">
              <a:latin typeface="Tahoma"/>
              <a:cs typeface="Tahoma"/>
            </a:endParaRPr>
          </a:p>
        </p:txBody>
      </p:sp>
      <p:sp>
        <p:nvSpPr>
          <p:cNvPr id="40" name="object 37"/>
          <p:cNvSpPr/>
          <p:nvPr/>
        </p:nvSpPr>
        <p:spPr>
          <a:xfrm>
            <a:off x="7135201" y="3028045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4" h="704214">
                <a:moveTo>
                  <a:pt x="0" y="0"/>
                </a:moveTo>
                <a:lnTo>
                  <a:pt x="1394512" y="0"/>
                </a:lnTo>
                <a:lnTo>
                  <a:pt x="1394512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1" name="object 38"/>
          <p:cNvSpPr/>
          <p:nvPr/>
        </p:nvSpPr>
        <p:spPr>
          <a:xfrm>
            <a:off x="7134009" y="3348086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2" name="object 39"/>
          <p:cNvSpPr/>
          <p:nvPr/>
        </p:nvSpPr>
        <p:spPr>
          <a:xfrm>
            <a:off x="7135200" y="3026854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3" name="object 40"/>
          <p:cNvSpPr/>
          <p:nvPr/>
        </p:nvSpPr>
        <p:spPr>
          <a:xfrm>
            <a:off x="7772400" y="3026854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4" name="object 41"/>
          <p:cNvSpPr/>
          <p:nvPr/>
        </p:nvSpPr>
        <p:spPr>
          <a:xfrm>
            <a:off x="7134009" y="3028045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5" name="object 42"/>
          <p:cNvSpPr/>
          <p:nvPr/>
        </p:nvSpPr>
        <p:spPr>
          <a:xfrm>
            <a:off x="7134009" y="3588123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6" name="object 43"/>
          <p:cNvSpPr txBox="1"/>
          <p:nvPr/>
        </p:nvSpPr>
        <p:spPr>
          <a:xfrm>
            <a:off x="7287593" y="3049697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7391400" y="3366279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20</a:t>
            </a:r>
            <a:endParaRPr sz="1342" dirty="0">
              <a:latin typeface="Tahoma"/>
              <a:cs typeface="Tahoma"/>
            </a:endParaRPr>
          </a:p>
        </p:txBody>
      </p:sp>
      <p:sp>
        <p:nvSpPr>
          <p:cNvPr id="48" name="object 45"/>
          <p:cNvSpPr/>
          <p:nvPr/>
        </p:nvSpPr>
        <p:spPr>
          <a:xfrm>
            <a:off x="7737186" y="3747899"/>
            <a:ext cx="634268" cy="320311"/>
          </a:xfrm>
          <a:custGeom>
            <a:avLst/>
            <a:gdLst/>
            <a:ahLst/>
            <a:cxnLst/>
            <a:rect l="l" t="t" r="r" b="b"/>
            <a:pathLst>
              <a:path w="1394459" h="704215">
                <a:moveTo>
                  <a:pt x="0" y="0"/>
                </a:moveTo>
                <a:lnTo>
                  <a:pt x="1394407" y="0"/>
                </a:lnTo>
                <a:lnTo>
                  <a:pt x="1394407" y="703612"/>
                </a:lnTo>
                <a:lnTo>
                  <a:pt x="0" y="70361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49" name="object 46"/>
          <p:cNvSpPr/>
          <p:nvPr/>
        </p:nvSpPr>
        <p:spPr>
          <a:xfrm>
            <a:off x="7735996" y="4067939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0" name="object 47"/>
          <p:cNvSpPr/>
          <p:nvPr/>
        </p:nvSpPr>
        <p:spPr>
          <a:xfrm>
            <a:off x="7737187" y="3746708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1" name="object 48"/>
          <p:cNvSpPr/>
          <p:nvPr/>
        </p:nvSpPr>
        <p:spPr>
          <a:xfrm>
            <a:off x="8371473" y="3746708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2" name="object 49"/>
          <p:cNvSpPr/>
          <p:nvPr/>
        </p:nvSpPr>
        <p:spPr>
          <a:xfrm>
            <a:off x="7917829" y="3747898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3" name="object 50"/>
          <p:cNvSpPr/>
          <p:nvPr/>
        </p:nvSpPr>
        <p:spPr>
          <a:xfrm>
            <a:off x="7735996" y="4307977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3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4" name="object 51"/>
          <p:cNvSpPr txBox="1"/>
          <p:nvPr/>
        </p:nvSpPr>
        <p:spPr>
          <a:xfrm>
            <a:off x="7889579" y="3769551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55" name="object 52"/>
          <p:cNvSpPr txBox="1"/>
          <p:nvPr/>
        </p:nvSpPr>
        <p:spPr>
          <a:xfrm>
            <a:off x="7946731" y="4086128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20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56" name="object 53"/>
          <p:cNvSpPr/>
          <p:nvPr/>
        </p:nvSpPr>
        <p:spPr>
          <a:xfrm>
            <a:off x="8306991" y="4467752"/>
            <a:ext cx="634557" cy="320311"/>
          </a:xfrm>
          <a:custGeom>
            <a:avLst/>
            <a:gdLst/>
            <a:ahLst/>
            <a:cxnLst/>
            <a:rect l="l" t="t" r="r" b="b"/>
            <a:pathLst>
              <a:path w="1395094" h="704215">
                <a:moveTo>
                  <a:pt x="0" y="0"/>
                </a:moveTo>
                <a:lnTo>
                  <a:pt x="1394512" y="0"/>
                </a:lnTo>
                <a:lnTo>
                  <a:pt x="1394512" y="703612"/>
                </a:lnTo>
                <a:lnTo>
                  <a:pt x="0" y="70361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7" name="object 54"/>
          <p:cNvSpPr/>
          <p:nvPr/>
        </p:nvSpPr>
        <p:spPr>
          <a:xfrm>
            <a:off x="8305800" y="4787792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8" name="object 55"/>
          <p:cNvSpPr/>
          <p:nvPr/>
        </p:nvSpPr>
        <p:spPr>
          <a:xfrm>
            <a:off x="8306991" y="446656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59" name="object 56"/>
          <p:cNvSpPr/>
          <p:nvPr/>
        </p:nvSpPr>
        <p:spPr>
          <a:xfrm>
            <a:off x="8941277" y="446656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0" name="object 57"/>
          <p:cNvSpPr/>
          <p:nvPr/>
        </p:nvSpPr>
        <p:spPr>
          <a:xfrm>
            <a:off x="8305800" y="4467751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1" name="object 58"/>
          <p:cNvSpPr/>
          <p:nvPr/>
        </p:nvSpPr>
        <p:spPr>
          <a:xfrm>
            <a:off x="8305800" y="5027830"/>
            <a:ext cx="636868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399740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2" name="object 59"/>
          <p:cNvSpPr txBox="1"/>
          <p:nvPr/>
        </p:nvSpPr>
        <p:spPr>
          <a:xfrm>
            <a:off x="8459431" y="4489403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63" name="object 60"/>
          <p:cNvSpPr txBox="1"/>
          <p:nvPr/>
        </p:nvSpPr>
        <p:spPr>
          <a:xfrm>
            <a:off x="8516582" y="4805981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20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64" name="object 61"/>
          <p:cNvSpPr/>
          <p:nvPr/>
        </p:nvSpPr>
        <p:spPr>
          <a:xfrm>
            <a:off x="7553458" y="2621928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6"/>
                </a:lnTo>
                <a:lnTo>
                  <a:pt x="108482" y="42023"/>
                </a:lnTo>
                <a:lnTo>
                  <a:pt x="72065" y="72069"/>
                </a:lnTo>
                <a:lnTo>
                  <a:pt x="42020" y="108486"/>
                </a:lnTo>
                <a:lnTo>
                  <a:pt x="19335" y="150284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7"/>
                </a:lnTo>
                <a:lnTo>
                  <a:pt x="19335" y="341847"/>
                </a:lnTo>
                <a:lnTo>
                  <a:pt x="42020" y="383644"/>
                </a:lnTo>
                <a:lnTo>
                  <a:pt x="72065" y="420061"/>
                </a:lnTo>
                <a:lnTo>
                  <a:pt x="108482" y="450108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8"/>
                </a:lnTo>
                <a:lnTo>
                  <a:pt x="420065" y="420061"/>
                </a:lnTo>
                <a:lnTo>
                  <a:pt x="450111" y="383644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29"/>
                </a:lnTo>
                <a:lnTo>
                  <a:pt x="159065" y="333061"/>
                </a:lnTo>
                <a:lnTo>
                  <a:pt x="132700" y="293954"/>
                </a:lnTo>
                <a:lnTo>
                  <a:pt x="123032" y="246065"/>
                </a:lnTo>
                <a:lnTo>
                  <a:pt x="132700" y="198177"/>
                </a:lnTo>
                <a:lnTo>
                  <a:pt x="159065" y="159069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6"/>
                </a:lnTo>
                <a:lnTo>
                  <a:pt x="420065" y="72069"/>
                </a:lnTo>
                <a:lnTo>
                  <a:pt x="383649" y="42023"/>
                </a:lnTo>
                <a:lnTo>
                  <a:pt x="341851" y="19336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9"/>
                </a:lnTo>
                <a:lnTo>
                  <a:pt x="359431" y="198177"/>
                </a:lnTo>
                <a:lnTo>
                  <a:pt x="369098" y="246065"/>
                </a:lnTo>
                <a:lnTo>
                  <a:pt x="359431" y="293954"/>
                </a:lnTo>
                <a:lnTo>
                  <a:pt x="333065" y="333061"/>
                </a:lnTo>
                <a:lnTo>
                  <a:pt x="293958" y="359429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7"/>
                </a:lnTo>
                <a:lnTo>
                  <a:pt x="487132" y="295657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4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5" name="object 62"/>
          <p:cNvSpPr/>
          <p:nvPr/>
        </p:nvSpPr>
        <p:spPr>
          <a:xfrm>
            <a:off x="7553458" y="2621928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6" name="object 63"/>
          <p:cNvSpPr/>
          <p:nvPr/>
        </p:nvSpPr>
        <p:spPr>
          <a:xfrm>
            <a:off x="7609419" y="2677889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2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2"/>
                </a:lnTo>
                <a:lnTo>
                  <a:pt x="246065" y="123032"/>
                </a:lnTo>
                <a:lnTo>
                  <a:pt x="236397" y="75143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3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7" name="object 64"/>
          <p:cNvSpPr/>
          <p:nvPr/>
        </p:nvSpPr>
        <p:spPr>
          <a:xfrm>
            <a:off x="8434043" y="3343566"/>
            <a:ext cx="218933" cy="218933"/>
          </a:xfrm>
          <a:custGeom>
            <a:avLst/>
            <a:gdLst/>
            <a:ahLst/>
            <a:cxnLst/>
            <a:rect l="l" t="t" r="r" b="b"/>
            <a:pathLst>
              <a:path w="481330" h="481329">
                <a:moveTo>
                  <a:pt x="116645" y="0"/>
                </a:moveTo>
                <a:lnTo>
                  <a:pt x="0" y="116677"/>
                </a:lnTo>
                <a:lnTo>
                  <a:pt x="123975" y="240620"/>
                </a:lnTo>
                <a:lnTo>
                  <a:pt x="0" y="364564"/>
                </a:lnTo>
                <a:lnTo>
                  <a:pt x="116645" y="481241"/>
                </a:lnTo>
                <a:lnTo>
                  <a:pt x="240620" y="357298"/>
                </a:lnTo>
                <a:lnTo>
                  <a:pt x="473973" y="357298"/>
                </a:lnTo>
                <a:lnTo>
                  <a:pt x="357266" y="240620"/>
                </a:lnTo>
                <a:lnTo>
                  <a:pt x="473973" y="123943"/>
                </a:lnTo>
                <a:lnTo>
                  <a:pt x="240620" y="123943"/>
                </a:lnTo>
                <a:lnTo>
                  <a:pt x="116645" y="0"/>
                </a:lnTo>
                <a:close/>
              </a:path>
              <a:path w="481330" h="481329">
                <a:moveTo>
                  <a:pt x="473973" y="357298"/>
                </a:moveTo>
                <a:lnTo>
                  <a:pt x="240620" y="357298"/>
                </a:lnTo>
                <a:lnTo>
                  <a:pt x="364596" y="481241"/>
                </a:lnTo>
                <a:lnTo>
                  <a:pt x="481241" y="364564"/>
                </a:lnTo>
                <a:lnTo>
                  <a:pt x="473973" y="357298"/>
                </a:lnTo>
                <a:close/>
              </a:path>
              <a:path w="481330" h="481329">
                <a:moveTo>
                  <a:pt x="364596" y="0"/>
                </a:moveTo>
                <a:lnTo>
                  <a:pt x="240620" y="123943"/>
                </a:lnTo>
                <a:lnTo>
                  <a:pt x="473973" y="123943"/>
                </a:lnTo>
                <a:lnTo>
                  <a:pt x="481241" y="116677"/>
                </a:lnTo>
                <a:lnTo>
                  <a:pt x="3645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8" name="object 65"/>
          <p:cNvSpPr/>
          <p:nvPr/>
        </p:nvSpPr>
        <p:spPr>
          <a:xfrm>
            <a:off x="8434044" y="3343568"/>
            <a:ext cx="218933" cy="218933"/>
          </a:xfrm>
          <a:custGeom>
            <a:avLst/>
            <a:gdLst/>
            <a:ahLst/>
            <a:cxnLst/>
            <a:rect l="l" t="t" r="r" b="b"/>
            <a:pathLst>
              <a:path w="481330" h="481329">
                <a:moveTo>
                  <a:pt x="0" y="116676"/>
                </a:moveTo>
                <a:lnTo>
                  <a:pt x="116677" y="0"/>
                </a:lnTo>
                <a:lnTo>
                  <a:pt x="240618" y="123943"/>
                </a:lnTo>
                <a:lnTo>
                  <a:pt x="364560" y="0"/>
                </a:lnTo>
                <a:lnTo>
                  <a:pt x="481237" y="116676"/>
                </a:lnTo>
                <a:lnTo>
                  <a:pt x="357293" y="240618"/>
                </a:lnTo>
                <a:lnTo>
                  <a:pt x="481237" y="364560"/>
                </a:lnTo>
                <a:lnTo>
                  <a:pt x="364560" y="481237"/>
                </a:lnTo>
                <a:lnTo>
                  <a:pt x="240618" y="357293"/>
                </a:lnTo>
                <a:lnTo>
                  <a:pt x="116677" y="481237"/>
                </a:lnTo>
                <a:lnTo>
                  <a:pt x="0" y="364560"/>
                </a:lnTo>
                <a:lnTo>
                  <a:pt x="123943" y="240618"/>
                </a:lnTo>
                <a:lnTo>
                  <a:pt x="0" y="116676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69" name="object 66"/>
          <p:cNvSpPr txBox="1"/>
          <p:nvPr/>
        </p:nvSpPr>
        <p:spPr>
          <a:xfrm>
            <a:off x="7341168" y="2338391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10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20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70" name="object 67"/>
          <p:cNvSpPr txBox="1"/>
          <p:nvPr/>
        </p:nvSpPr>
        <p:spPr>
          <a:xfrm>
            <a:off x="7956063" y="3058577"/>
            <a:ext cx="730737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20 </a:t>
            </a:r>
            <a:r>
              <a:rPr sz="1501" spc="-225" dirty="0">
                <a:solidFill>
                  <a:srgbClr val="737572"/>
                </a:solidFill>
                <a:latin typeface="Malgun Gothic"/>
                <a:cs typeface="Malgun Gothic"/>
              </a:rPr>
              <a:t>==</a:t>
            </a:r>
            <a:r>
              <a:rPr sz="1501" spc="-398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20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71" name="object 68"/>
          <p:cNvSpPr/>
          <p:nvPr/>
        </p:nvSpPr>
        <p:spPr>
          <a:xfrm>
            <a:off x="8645380" y="4050728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6"/>
                </a:lnTo>
                <a:lnTo>
                  <a:pt x="108482" y="42023"/>
                </a:lnTo>
                <a:lnTo>
                  <a:pt x="72065" y="72069"/>
                </a:lnTo>
                <a:lnTo>
                  <a:pt x="42020" y="108486"/>
                </a:lnTo>
                <a:lnTo>
                  <a:pt x="19335" y="150284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7"/>
                </a:lnTo>
                <a:lnTo>
                  <a:pt x="19335" y="341847"/>
                </a:lnTo>
                <a:lnTo>
                  <a:pt x="42020" y="383644"/>
                </a:lnTo>
                <a:lnTo>
                  <a:pt x="72065" y="420061"/>
                </a:lnTo>
                <a:lnTo>
                  <a:pt x="108482" y="450108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8"/>
                </a:lnTo>
                <a:lnTo>
                  <a:pt x="420065" y="420061"/>
                </a:lnTo>
                <a:lnTo>
                  <a:pt x="450111" y="383644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29"/>
                </a:lnTo>
                <a:lnTo>
                  <a:pt x="159065" y="333061"/>
                </a:lnTo>
                <a:lnTo>
                  <a:pt x="132700" y="293954"/>
                </a:lnTo>
                <a:lnTo>
                  <a:pt x="123032" y="246065"/>
                </a:lnTo>
                <a:lnTo>
                  <a:pt x="132700" y="198177"/>
                </a:lnTo>
                <a:lnTo>
                  <a:pt x="159065" y="159069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6"/>
                </a:lnTo>
                <a:lnTo>
                  <a:pt x="420065" y="72069"/>
                </a:lnTo>
                <a:lnTo>
                  <a:pt x="383649" y="42023"/>
                </a:lnTo>
                <a:lnTo>
                  <a:pt x="341851" y="19336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9"/>
                </a:lnTo>
                <a:lnTo>
                  <a:pt x="359431" y="198177"/>
                </a:lnTo>
                <a:lnTo>
                  <a:pt x="369098" y="246065"/>
                </a:lnTo>
                <a:lnTo>
                  <a:pt x="359431" y="293954"/>
                </a:lnTo>
                <a:lnTo>
                  <a:pt x="333065" y="333061"/>
                </a:lnTo>
                <a:lnTo>
                  <a:pt x="293958" y="359429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7"/>
                </a:lnTo>
                <a:lnTo>
                  <a:pt x="487132" y="295657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4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2" name="object 69"/>
          <p:cNvSpPr/>
          <p:nvPr/>
        </p:nvSpPr>
        <p:spPr>
          <a:xfrm>
            <a:off x="8645380" y="4050728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3" name="object 70"/>
          <p:cNvSpPr/>
          <p:nvPr/>
        </p:nvSpPr>
        <p:spPr>
          <a:xfrm>
            <a:off x="8701341" y="4106690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3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3"/>
                </a:lnTo>
                <a:lnTo>
                  <a:pt x="246065" y="123032"/>
                </a:lnTo>
                <a:lnTo>
                  <a:pt x="236397" y="75142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2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4" name="object 71"/>
          <p:cNvSpPr txBox="1"/>
          <p:nvPr/>
        </p:nvSpPr>
        <p:spPr>
          <a:xfrm>
            <a:off x="8441619" y="3779265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10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20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75" name="object 72"/>
          <p:cNvSpPr/>
          <p:nvPr/>
        </p:nvSpPr>
        <p:spPr>
          <a:xfrm>
            <a:off x="9241999" y="4795985"/>
            <a:ext cx="221242" cy="219510"/>
          </a:xfrm>
          <a:custGeom>
            <a:avLst/>
            <a:gdLst/>
            <a:ahLst/>
            <a:cxnLst/>
            <a:rect l="l" t="t" r="r" b="b"/>
            <a:pathLst>
              <a:path w="486409" h="482600">
                <a:moveTo>
                  <a:pt x="115807" y="0"/>
                </a:moveTo>
                <a:lnTo>
                  <a:pt x="0" y="117535"/>
                </a:lnTo>
                <a:lnTo>
                  <a:pt x="125336" y="241050"/>
                </a:lnTo>
                <a:lnTo>
                  <a:pt x="0" y="364564"/>
                </a:lnTo>
                <a:lnTo>
                  <a:pt x="115807" y="482100"/>
                </a:lnTo>
                <a:lnTo>
                  <a:pt x="242924" y="356868"/>
                </a:lnTo>
                <a:lnTo>
                  <a:pt x="478039" y="356868"/>
                </a:lnTo>
                <a:lnTo>
                  <a:pt x="360512" y="241050"/>
                </a:lnTo>
                <a:lnTo>
                  <a:pt x="478039" y="125231"/>
                </a:lnTo>
                <a:lnTo>
                  <a:pt x="242924" y="125231"/>
                </a:lnTo>
                <a:lnTo>
                  <a:pt x="115807" y="0"/>
                </a:lnTo>
                <a:close/>
              </a:path>
              <a:path w="486409" h="482600">
                <a:moveTo>
                  <a:pt x="478039" y="356868"/>
                </a:moveTo>
                <a:lnTo>
                  <a:pt x="242924" y="356868"/>
                </a:lnTo>
                <a:lnTo>
                  <a:pt x="370041" y="482100"/>
                </a:lnTo>
                <a:lnTo>
                  <a:pt x="485849" y="364564"/>
                </a:lnTo>
                <a:lnTo>
                  <a:pt x="478039" y="356868"/>
                </a:lnTo>
                <a:close/>
              </a:path>
              <a:path w="486409" h="482600">
                <a:moveTo>
                  <a:pt x="370041" y="0"/>
                </a:moveTo>
                <a:lnTo>
                  <a:pt x="242924" y="125231"/>
                </a:lnTo>
                <a:lnTo>
                  <a:pt x="478039" y="125231"/>
                </a:lnTo>
                <a:lnTo>
                  <a:pt x="485849" y="117535"/>
                </a:lnTo>
                <a:lnTo>
                  <a:pt x="37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6" name="object 73"/>
          <p:cNvSpPr/>
          <p:nvPr/>
        </p:nvSpPr>
        <p:spPr>
          <a:xfrm>
            <a:off x="9242008" y="4795986"/>
            <a:ext cx="221242" cy="219510"/>
          </a:xfrm>
          <a:custGeom>
            <a:avLst/>
            <a:gdLst/>
            <a:ahLst/>
            <a:cxnLst/>
            <a:rect l="l" t="t" r="r" b="b"/>
            <a:pathLst>
              <a:path w="486409" h="482600">
                <a:moveTo>
                  <a:pt x="0" y="117536"/>
                </a:moveTo>
                <a:lnTo>
                  <a:pt x="115808" y="0"/>
                </a:lnTo>
                <a:lnTo>
                  <a:pt x="242904" y="125226"/>
                </a:lnTo>
                <a:lnTo>
                  <a:pt x="370000" y="0"/>
                </a:lnTo>
                <a:lnTo>
                  <a:pt x="485809" y="117536"/>
                </a:lnTo>
                <a:lnTo>
                  <a:pt x="360454" y="241048"/>
                </a:lnTo>
                <a:lnTo>
                  <a:pt x="485809" y="364560"/>
                </a:lnTo>
                <a:lnTo>
                  <a:pt x="370000" y="482096"/>
                </a:lnTo>
                <a:lnTo>
                  <a:pt x="242904" y="356869"/>
                </a:lnTo>
                <a:lnTo>
                  <a:pt x="115808" y="482096"/>
                </a:lnTo>
                <a:lnTo>
                  <a:pt x="0" y="364560"/>
                </a:lnTo>
                <a:lnTo>
                  <a:pt x="125355" y="241048"/>
                </a:lnTo>
                <a:lnTo>
                  <a:pt x="0" y="117536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77" name="object 74"/>
          <p:cNvSpPr txBox="1"/>
          <p:nvPr/>
        </p:nvSpPr>
        <p:spPr>
          <a:xfrm>
            <a:off x="9004328" y="4472694"/>
            <a:ext cx="626181" cy="23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30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&gt;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20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78" name="직사각형 77">
            <a:extLst/>
          </p:cNvPr>
          <p:cNvSpPr/>
          <p:nvPr/>
        </p:nvSpPr>
        <p:spPr>
          <a:xfrm>
            <a:off x="898490" y="1295400"/>
            <a:ext cx="8313314" cy="68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9" name="TextBox 78">
            <a:extLst/>
          </p:cNvPr>
          <p:cNvSpPr txBox="1"/>
          <p:nvPr/>
        </p:nvSpPr>
        <p:spPr>
          <a:xfrm>
            <a:off x="3337985" y="4413314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[5] = 2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TextBox 79">
            <a:extLst/>
          </p:cNvPr>
          <p:cNvSpPr txBox="1"/>
          <p:nvPr/>
        </p:nvSpPr>
        <p:spPr>
          <a:xfrm>
            <a:off x="5334737" y="2446012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[1] = 1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" name="TextBox 80">
            <a:extLst/>
          </p:cNvPr>
          <p:cNvSpPr txBox="1"/>
          <p:nvPr/>
        </p:nvSpPr>
        <p:spPr>
          <a:xfrm>
            <a:off x="6010196" y="3190525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 = 2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2" name="TextBox 81">
            <a:extLst/>
          </p:cNvPr>
          <p:cNvSpPr txBox="1"/>
          <p:nvPr/>
        </p:nvSpPr>
        <p:spPr>
          <a:xfrm>
            <a:off x="6573603" y="3869630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 = 1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3" name="TextBox 82">
            <a:extLst/>
          </p:cNvPr>
          <p:cNvSpPr txBox="1"/>
          <p:nvPr/>
        </p:nvSpPr>
        <p:spPr>
          <a:xfrm>
            <a:off x="7240249" y="4595791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[4] = 3</a:t>
            </a:r>
            <a:endParaRPr lang="ko-KR" altLang="en-US" sz="1592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66250" y="2603699"/>
            <a:ext cx="364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52" dirty="0">
                <a:solidFill>
                  <a:srgbClr val="737572"/>
                </a:solidFill>
                <a:latin typeface="Tahoma"/>
                <a:cs typeface="Tahoma"/>
              </a:rPr>
              <a:t>20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02059" y="2330227"/>
            <a:ext cx="482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US" altLang="ko-KR" sz="1200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lang="en-US" altLang="ko-KR" sz="1200" spc="79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lang="en-US" altLang="ko-KR" sz="1200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lang="ko-KR" altLang="en-US" dirty="0"/>
          </a:p>
        </p:txBody>
      </p:sp>
      <p:sp>
        <p:nvSpPr>
          <p:cNvPr id="84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가장 긴 증가하는 부분 수열</a:t>
            </a:r>
            <a:b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</a:t>
            </a: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11053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7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/>
          </p:cNvPr>
          <p:cNvSpPr/>
          <p:nvPr/>
        </p:nvSpPr>
        <p:spPr>
          <a:xfrm>
            <a:off x="898490" y="1295400"/>
            <a:ext cx="8313314" cy="68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84" name="object 7"/>
          <p:cNvGraphicFramePr>
            <a:graphicFrameLocks noGrp="1"/>
          </p:cNvGraphicFramePr>
          <p:nvPr/>
        </p:nvGraphicFramePr>
        <p:xfrm>
          <a:off x="642669" y="3467113"/>
          <a:ext cx="3171435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A[5]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A[6]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object 8"/>
          <p:cNvSpPr/>
          <p:nvPr/>
        </p:nvSpPr>
        <p:spPr>
          <a:xfrm>
            <a:off x="3297973" y="4141483"/>
            <a:ext cx="419379" cy="700121"/>
          </a:xfrm>
          <a:custGeom>
            <a:avLst/>
            <a:gdLst/>
            <a:ahLst/>
            <a:cxnLst/>
            <a:rect l="l" t="t" r="r" b="b"/>
            <a:pathLst>
              <a:path w="922020" h="1539240">
                <a:moveTo>
                  <a:pt x="691078" y="460718"/>
                </a:moveTo>
                <a:lnTo>
                  <a:pt x="230359" y="460718"/>
                </a:lnTo>
                <a:lnTo>
                  <a:pt x="230359" y="1539220"/>
                </a:lnTo>
                <a:lnTo>
                  <a:pt x="691078" y="1539220"/>
                </a:lnTo>
                <a:lnTo>
                  <a:pt x="691078" y="460718"/>
                </a:lnTo>
                <a:close/>
              </a:path>
              <a:path w="922020" h="1539240">
                <a:moveTo>
                  <a:pt x="460718" y="0"/>
                </a:moveTo>
                <a:lnTo>
                  <a:pt x="0" y="460718"/>
                </a:lnTo>
                <a:lnTo>
                  <a:pt x="921437" y="460718"/>
                </a:lnTo>
                <a:lnTo>
                  <a:pt x="460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6" name="object 9"/>
          <p:cNvSpPr/>
          <p:nvPr/>
        </p:nvSpPr>
        <p:spPr>
          <a:xfrm>
            <a:off x="3297973" y="4141483"/>
            <a:ext cx="419379" cy="700121"/>
          </a:xfrm>
          <a:custGeom>
            <a:avLst/>
            <a:gdLst/>
            <a:ahLst/>
            <a:cxnLst/>
            <a:rect l="l" t="t" r="r" b="b"/>
            <a:pathLst>
              <a:path w="922020" h="1539240">
                <a:moveTo>
                  <a:pt x="0" y="460719"/>
                </a:moveTo>
                <a:lnTo>
                  <a:pt x="460720" y="0"/>
                </a:lnTo>
                <a:lnTo>
                  <a:pt x="921438" y="460719"/>
                </a:lnTo>
                <a:lnTo>
                  <a:pt x="691077" y="460719"/>
                </a:lnTo>
                <a:lnTo>
                  <a:pt x="691077" y="1539220"/>
                </a:lnTo>
                <a:lnTo>
                  <a:pt x="230360" y="1539220"/>
                </a:lnTo>
                <a:lnTo>
                  <a:pt x="230360" y="460719"/>
                </a:lnTo>
                <a:lnTo>
                  <a:pt x="0" y="460719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7" name="object 10"/>
          <p:cNvSpPr/>
          <p:nvPr/>
        </p:nvSpPr>
        <p:spPr>
          <a:xfrm>
            <a:off x="4154625" y="2364332"/>
            <a:ext cx="528846" cy="320311"/>
          </a:xfrm>
          <a:custGeom>
            <a:avLst/>
            <a:gdLst/>
            <a:ahLst/>
            <a:cxnLst/>
            <a:rect l="l" t="t" r="r" b="b"/>
            <a:pathLst>
              <a:path w="1162684" h="704214">
                <a:moveTo>
                  <a:pt x="0" y="0"/>
                </a:moveTo>
                <a:lnTo>
                  <a:pt x="1162079" y="0"/>
                </a:lnTo>
                <a:lnTo>
                  <a:pt x="1162079" y="703612"/>
                </a:lnTo>
                <a:lnTo>
                  <a:pt x="0" y="70361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8" name="object 11"/>
          <p:cNvSpPr/>
          <p:nvPr/>
        </p:nvSpPr>
        <p:spPr>
          <a:xfrm>
            <a:off x="4153434" y="2684372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89" name="object 12"/>
          <p:cNvSpPr/>
          <p:nvPr/>
        </p:nvSpPr>
        <p:spPr>
          <a:xfrm>
            <a:off x="4154624" y="236314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0" name="object 13"/>
          <p:cNvSpPr/>
          <p:nvPr/>
        </p:nvSpPr>
        <p:spPr>
          <a:xfrm>
            <a:off x="4683198" y="2363141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1" name="object 14"/>
          <p:cNvSpPr/>
          <p:nvPr/>
        </p:nvSpPr>
        <p:spPr>
          <a:xfrm>
            <a:off x="4153434" y="2364331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2" name="object 15"/>
          <p:cNvSpPr/>
          <p:nvPr/>
        </p:nvSpPr>
        <p:spPr>
          <a:xfrm>
            <a:off x="4153434" y="2924410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3" name="object 16"/>
          <p:cNvSpPr txBox="1"/>
          <p:nvPr/>
        </p:nvSpPr>
        <p:spPr>
          <a:xfrm>
            <a:off x="4254775" y="2385984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94" name="object 17"/>
          <p:cNvSpPr txBox="1"/>
          <p:nvPr/>
        </p:nvSpPr>
        <p:spPr>
          <a:xfrm>
            <a:off x="4311927" y="2702561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0070C0"/>
                </a:solidFill>
                <a:latin typeface="Tahoma"/>
                <a:cs typeface="Tahoma"/>
              </a:rPr>
              <a:t>10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95" name="object 18"/>
          <p:cNvSpPr/>
          <p:nvPr/>
        </p:nvSpPr>
        <p:spPr>
          <a:xfrm>
            <a:off x="4154625" y="3061977"/>
            <a:ext cx="528846" cy="320311"/>
          </a:xfrm>
          <a:custGeom>
            <a:avLst/>
            <a:gdLst/>
            <a:ahLst/>
            <a:cxnLst/>
            <a:rect l="l" t="t" r="r" b="b"/>
            <a:pathLst>
              <a:path w="1162684" h="704214">
                <a:moveTo>
                  <a:pt x="0" y="0"/>
                </a:moveTo>
                <a:lnTo>
                  <a:pt x="1162079" y="0"/>
                </a:lnTo>
                <a:lnTo>
                  <a:pt x="1162079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6" name="object 19"/>
          <p:cNvSpPr/>
          <p:nvPr/>
        </p:nvSpPr>
        <p:spPr>
          <a:xfrm>
            <a:off x="4683195" y="3061977"/>
            <a:ext cx="528557" cy="320311"/>
          </a:xfrm>
          <a:custGeom>
            <a:avLst/>
            <a:gdLst/>
            <a:ahLst/>
            <a:cxnLst/>
            <a:rect l="l" t="t" r="r" b="b"/>
            <a:pathLst>
              <a:path w="1162050" h="704214">
                <a:moveTo>
                  <a:pt x="0" y="0"/>
                </a:moveTo>
                <a:lnTo>
                  <a:pt x="1162058" y="0"/>
                </a:lnTo>
                <a:lnTo>
                  <a:pt x="1162058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7" name="object 20"/>
          <p:cNvSpPr/>
          <p:nvPr/>
        </p:nvSpPr>
        <p:spPr>
          <a:xfrm>
            <a:off x="4153434" y="3382017"/>
            <a:ext cx="1059713" cy="0"/>
          </a:xfrm>
          <a:custGeom>
            <a:avLst/>
            <a:gdLst/>
            <a:ahLst/>
            <a:cxnLst/>
            <a:rect l="l" t="t" r="r" b="b"/>
            <a:pathLst>
              <a:path w="2329815">
                <a:moveTo>
                  <a:pt x="0" y="0"/>
                </a:moveTo>
                <a:lnTo>
                  <a:pt x="2329406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8" name="object 21"/>
          <p:cNvSpPr/>
          <p:nvPr/>
        </p:nvSpPr>
        <p:spPr>
          <a:xfrm>
            <a:off x="4154624" y="3060786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99" name="object 22"/>
          <p:cNvSpPr/>
          <p:nvPr/>
        </p:nvSpPr>
        <p:spPr>
          <a:xfrm>
            <a:off x="5211768" y="3060786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0" name="object 23"/>
          <p:cNvSpPr/>
          <p:nvPr/>
        </p:nvSpPr>
        <p:spPr>
          <a:xfrm>
            <a:off x="4153434" y="3061977"/>
            <a:ext cx="1059713" cy="0"/>
          </a:xfrm>
          <a:custGeom>
            <a:avLst/>
            <a:gdLst/>
            <a:ahLst/>
            <a:cxnLst/>
            <a:rect l="l" t="t" r="r" b="b"/>
            <a:pathLst>
              <a:path w="2329815">
                <a:moveTo>
                  <a:pt x="0" y="0"/>
                </a:moveTo>
                <a:lnTo>
                  <a:pt x="2329406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1" name="object 24"/>
          <p:cNvSpPr/>
          <p:nvPr/>
        </p:nvSpPr>
        <p:spPr>
          <a:xfrm>
            <a:off x="4153434" y="3622055"/>
            <a:ext cx="1059713" cy="0"/>
          </a:xfrm>
          <a:custGeom>
            <a:avLst/>
            <a:gdLst/>
            <a:ahLst/>
            <a:cxnLst/>
            <a:rect l="l" t="t" r="r" b="b"/>
            <a:pathLst>
              <a:path w="2329815">
                <a:moveTo>
                  <a:pt x="0" y="0"/>
                </a:moveTo>
                <a:lnTo>
                  <a:pt x="2329406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02" name="object 25"/>
          <p:cNvSpPr txBox="1"/>
          <p:nvPr/>
        </p:nvSpPr>
        <p:spPr>
          <a:xfrm>
            <a:off x="4254775" y="3083629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03" name="object 26"/>
          <p:cNvSpPr txBox="1"/>
          <p:nvPr/>
        </p:nvSpPr>
        <p:spPr>
          <a:xfrm>
            <a:off x="4783350" y="3083629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4311927" y="3400211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0070C0"/>
                </a:solidFill>
                <a:latin typeface="Tahoma"/>
                <a:cs typeface="Tahoma"/>
              </a:rPr>
              <a:t>10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05" name="object 28"/>
          <p:cNvSpPr txBox="1"/>
          <p:nvPr/>
        </p:nvSpPr>
        <p:spPr>
          <a:xfrm>
            <a:off x="4840501" y="3400211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0070C0"/>
                </a:solidFill>
                <a:latin typeface="Tahoma"/>
                <a:cs typeface="Tahoma"/>
              </a:rPr>
              <a:t>20</a:t>
            </a:r>
            <a:endParaRPr sz="1342">
              <a:latin typeface="Tahoma"/>
              <a:cs typeface="Tahoma"/>
            </a:endParaRPr>
          </a:p>
        </p:txBody>
      </p:sp>
      <p:graphicFrame>
        <p:nvGraphicFramePr>
          <p:cNvPr id="106" name="object 29"/>
          <p:cNvGraphicFramePr>
            <a:graphicFrameLocks noGrp="1"/>
          </p:cNvGraphicFramePr>
          <p:nvPr/>
        </p:nvGraphicFramePr>
        <p:xfrm>
          <a:off x="4153434" y="3759627"/>
          <a:ext cx="1540644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object 30"/>
          <p:cNvGraphicFramePr>
            <a:graphicFrameLocks noGrp="1"/>
          </p:cNvGraphicFramePr>
          <p:nvPr/>
        </p:nvGraphicFramePr>
        <p:xfrm>
          <a:off x="4153434" y="4457272"/>
          <a:ext cx="2114290" cy="56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object 31"/>
          <p:cNvGraphicFramePr>
            <a:graphicFrameLocks noGrp="1"/>
          </p:cNvGraphicFramePr>
          <p:nvPr/>
        </p:nvGraphicFramePr>
        <p:xfrm>
          <a:off x="4153434" y="5154921"/>
          <a:ext cx="2642859" cy="56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A[1]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A[2]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A[3]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A[4]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A[5]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object 37"/>
          <p:cNvSpPr/>
          <p:nvPr/>
        </p:nvSpPr>
        <p:spPr>
          <a:xfrm>
            <a:off x="5718036" y="2386855"/>
            <a:ext cx="528846" cy="320311"/>
          </a:xfrm>
          <a:custGeom>
            <a:avLst/>
            <a:gdLst/>
            <a:ahLst/>
            <a:cxnLst/>
            <a:rect l="l" t="t" r="r" b="b"/>
            <a:pathLst>
              <a:path w="1162684" h="704214">
                <a:moveTo>
                  <a:pt x="0" y="0"/>
                </a:moveTo>
                <a:lnTo>
                  <a:pt x="1162163" y="0"/>
                </a:lnTo>
                <a:lnTo>
                  <a:pt x="1162163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0" name="object 38"/>
          <p:cNvSpPr/>
          <p:nvPr/>
        </p:nvSpPr>
        <p:spPr>
          <a:xfrm>
            <a:off x="5716846" y="2706894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1" name="object 39"/>
          <p:cNvSpPr/>
          <p:nvPr/>
        </p:nvSpPr>
        <p:spPr>
          <a:xfrm>
            <a:off x="5718036" y="2385663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2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2" name="object 40"/>
          <p:cNvSpPr/>
          <p:nvPr/>
        </p:nvSpPr>
        <p:spPr>
          <a:xfrm>
            <a:off x="6246610" y="2385663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2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3" name="object 41"/>
          <p:cNvSpPr/>
          <p:nvPr/>
        </p:nvSpPr>
        <p:spPr>
          <a:xfrm>
            <a:off x="5716846" y="2386854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4" name="object 42"/>
          <p:cNvSpPr/>
          <p:nvPr/>
        </p:nvSpPr>
        <p:spPr>
          <a:xfrm>
            <a:off x="5716846" y="2946933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5" name="object 43"/>
          <p:cNvSpPr txBox="1"/>
          <p:nvPr/>
        </p:nvSpPr>
        <p:spPr>
          <a:xfrm>
            <a:off x="5818230" y="2408506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16" name="object 44"/>
          <p:cNvSpPr txBox="1"/>
          <p:nvPr/>
        </p:nvSpPr>
        <p:spPr>
          <a:xfrm>
            <a:off x="5875381" y="2725088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50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17" name="object 45"/>
          <p:cNvSpPr/>
          <p:nvPr/>
        </p:nvSpPr>
        <p:spPr>
          <a:xfrm>
            <a:off x="6257456" y="3061977"/>
            <a:ext cx="528557" cy="320311"/>
          </a:xfrm>
          <a:custGeom>
            <a:avLst/>
            <a:gdLst/>
            <a:ahLst/>
            <a:cxnLst/>
            <a:rect l="l" t="t" r="r" b="b"/>
            <a:pathLst>
              <a:path w="1162050" h="704214">
                <a:moveTo>
                  <a:pt x="0" y="0"/>
                </a:moveTo>
                <a:lnTo>
                  <a:pt x="1162058" y="0"/>
                </a:lnTo>
                <a:lnTo>
                  <a:pt x="1162058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8" name="object 46"/>
          <p:cNvSpPr/>
          <p:nvPr/>
        </p:nvSpPr>
        <p:spPr>
          <a:xfrm>
            <a:off x="6256265" y="3382017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19" name="object 47"/>
          <p:cNvSpPr/>
          <p:nvPr/>
        </p:nvSpPr>
        <p:spPr>
          <a:xfrm>
            <a:off x="6257456" y="3060786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0" name="object 48"/>
          <p:cNvSpPr/>
          <p:nvPr/>
        </p:nvSpPr>
        <p:spPr>
          <a:xfrm>
            <a:off x="6786030" y="3060786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1" name="object 49"/>
          <p:cNvSpPr/>
          <p:nvPr/>
        </p:nvSpPr>
        <p:spPr>
          <a:xfrm>
            <a:off x="6256265" y="3061977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2" name="object 50"/>
          <p:cNvSpPr/>
          <p:nvPr/>
        </p:nvSpPr>
        <p:spPr>
          <a:xfrm>
            <a:off x="6256265" y="3622055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3" name="object 51"/>
          <p:cNvSpPr txBox="1"/>
          <p:nvPr/>
        </p:nvSpPr>
        <p:spPr>
          <a:xfrm>
            <a:off x="6357602" y="3083629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24" name="object 52"/>
          <p:cNvSpPr txBox="1"/>
          <p:nvPr/>
        </p:nvSpPr>
        <p:spPr>
          <a:xfrm>
            <a:off x="6414753" y="3400211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50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25" name="object 53"/>
          <p:cNvSpPr/>
          <p:nvPr/>
        </p:nvSpPr>
        <p:spPr>
          <a:xfrm>
            <a:off x="6796828" y="3737100"/>
            <a:ext cx="528557" cy="320311"/>
          </a:xfrm>
          <a:custGeom>
            <a:avLst/>
            <a:gdLst/>
            <a:ahLst/>
            <a:cxnLst/>
            <a:rect l="l" t="t" r="r" b="b"/>
            <a:pathLst>
              <a:path w="1162050" h="704215">
                <a:moveTo>
                  <a:pt x="0" y="0"/>
                </a:moveTo>
                <a:lnTo>
                  <a:pt x="1162058" y="0"/>
                </a:lnTo>
                <a:lnTo>
                  <a:pt x="1162058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6" name="object 54"/>
          <p:cNvSpPr/>
          <p:nvPr/>
        </p:nvSpPr>
        <p:spPr>
          <a:xfrm>
            <a:off x="6795637" y="4057139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7" name="object 55"/>
          <p:cNvSpPr/>
          <p:nvPr/>
        </p:nvSpPr>
        <p:spPr>
          <a:xfrm>
            <a:off x="6796828" y="3735908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8" name="object 56"/>
          <p:cNvSpPr/>
          <p:nvPr/>
        </p:nvSpPr>
        <p:spPr>
          <a:xfrm>
            <a:off x="7325402" y="3735908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29" name="object 57"/>
          <p:cNvSpPr/>
          <p:nvPr/>
        </p:nvSpPr>
        <p:spPr>
          <a:xfrm>
            <a:off x="6795637" y="3737099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0" name="object 58"/>
          <p:cNvSpPr/>
          <p:nvPr/>
        </p:nvSpPr>
        <p:spPr>
          <a:xfrm>
            <a:off x="6795637" y="4297178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1" name="object 59"/>
          <p:cNvSpPr txBox="1"/>
          <p:nvPr/>
        </p:nvSpPr>
        <p:spPr>
          <a:xfrm>
            <a:off x="6896974" y="3758751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32" name="object 60"/>
          <p:cNvSpPr txBox="1"/>
          <p:nvPr/>
        </p:nvSpPr>
        <p:spPr>
          <a:xfrm>
            <a:off x="6954125" y="4075333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50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33" name="object 61"/>
          <p:cNvSpPr/>
          <p:nvPr/>
        </p:nvSpPr>
        <p:spPr>
          <a:xfrm>
            <a:off x="7336200" y="4412222"/>
            <a:ext cx="528557" cy="320311"/>
          </a:xfrm>
          <a:custGeom>
            <a:avLst/>
            <a:gdLst/>
            <a:ahLst/>
            <a:cxnLst/>
            <a:rect l="l" t="t" r="r" b="b"/>
            <a:pathLst>
              <a:path w="1162050" h="704215">
                <a:moveTo>
                  <a:pt x="0" y="0"/>
                </a:moveTo>
                <a:lnTo>
                  <a:pt x="1162058" y="0"/>
                </a:lnTo>
                <a:lnTo>
                  <a:pt x="1162058" y="703622"/>
                </a:lnTo>
                <a:lnTo>
                  <a:pt x="0" y="703622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4" name="object 62"/>
          <p:cNvSpPr/>
          <p:nvPr/>
        </p:nvSpPr>
        <p:spPr>
          <a:xfrm>
            <a:off x="7335010" y="4732262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5" name="object 63"/>
          <p:cNvSpPr/>
          <p:nvPr/>
        </p:nvSpPr>
        <p:spPr>
          <a:xfrm>
            <a:off x="7336200" y="4411030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6" name="object 64"/>
          <p:cNvSpPr/>
          <p:nvPr/>
        </p:nvSpPr>
        <p:spPr>
          <a:xfrm>
            <a:off x="7864773" y="4411030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7" name="object 65"/>
          <p:cNvSpPr/>
          <p:nvPr/>
        </p:nvSpPr>
        <p:spPr>
          <a:xfrm>
            <a:off x="7335010" y="4412221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8" name="object 66"/>
          <p:cNvSpPr/>
          <p:nvPr/>
        </p:nvSpPr>
        <p:spPr>
          <a:xfrm>
            <a:off x="7335010" y="4972300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8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39" name="object 67"/>
          <p:cNvSpPr txBox="1"/>
          <p:nvPr/>
        </p:nvSpPr>
        <p:spPr>
          <a:xfrm>
            <a:off x="7436345" y="4433873"/>
            <a:ext cx="329553" cy="19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40" name="object 68"/>
          <p:cNvSpPr txBox="1"/>
          <p:nvPr/>
        </p:nvSpPr>
        <p:spPr>
          <a:xfrm>
            <a:off x="7493498" y="4750455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50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41" name="object 69"/>
          <p:cNvSpPr/>
          <p:nvPr/>
        </p:nvSpPr>
        <p:spPr>
          <a:xfrm>
            <a:off x="7875572" y="5087345"/>
            <a:ext cx="528557" cy="320311"/>
          </a:xfrm>
          <a:custGeom>
            <a:avLst/>
            <a:gdLst/>
            <a:ahLst/>
            <a:cxnLst/>
            <a:rect l="l" t="t" r="r" b="b"/>
            <a:pathLst>
              <a:path w="1162050" h="704215">
                <a:moveTo>
                  <a:pt x="0" y="0"/>
                </a:moveTo>
                <a:lnTo>
                  <a:pt x="1162058" y="0"/>
                </a:lnTo>
                <a:lnTo>
                  <a:pt x="1162058" y="703615"/>
                </a:lnTo>
                <a:lnTo>
                  <a:pt x="0" y="703615"/>
                </a:lnTo>
                <a:lnTo>
                  <a:pt x="0" y="0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2" name="object 70"/>
          <p:cNvSpPr/>
          <p:nvPr/>
        </p:nvSpPr>
        <p:spPr>
          <a:xfrm>
            <a:off x="7874382" y="5407384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3" name="object 71"/>
          <p:cNvSpPr/>
          <p:nvPr/>
        </p:nvSpPr>
        <p:spPr>
          <a:xfrm>
            <a:off x="7875572" y="5086153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4" name="object 72"/>
          <p:cNvSpPr/>
          <p:nvPr/>
        </p:nvSpPr>
        <p:spPr>
          <a:xfrm>
            <a:off x="8404146" y="5086153"/>
            <a:ext cx="0" cy="562639"/>
          </a:xfrm>
          <a:custGeom>
            <a:avLst/>
            <a:gdLst/>
            <a:ahLst/>
            <a:cxnLst/>
            <a:rect l="l" t="t" r="r" b="b"/>
            <a:pathLst>
              <a:path h="1236979">
                <a:moveTo>
                  <a:pt x="0" y="0"/>
                </a:moveTo>
                <a:lnTo>
                  <a:pt x="0" y="1236591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5" name="object 73"/>
          <p:cNvSpPr/>
          <p:nvPr/>
        </p:nvSpPr>
        <p:spPr>
          <a:xfrm>
            <a:off x="7874382" y="5087344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6" name="object 74"/>
          <p:cNvSpPr/>
          <p:nvPr/>
        </p:nvSpPr>
        <p:spPr>
          <a:xfrm>
            <a:off x="7874382" y="5647423"/>
            <a:ext cx="531156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319" y="0"/>
                </a:lnTo>
              </a:path>
            </a:pathLst>
          </a:custGeom>
          <a:ln w="5235">
            <a:solidFill>
              <a:srgbClr val="1FB18A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47" name="object 75"/>
          <p:cNvSpPr txBox="1"/>
          <p:nvPr/>
        </p:nvSpPr>
        <p:spPr>
          <a:xfrm>
            <a:off x="7975718" y="5108996"/>
            <a:ext cx="329553" cy="39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296" spc="2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96" spc="16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296" spc="79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96" spc="-96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296">
              <a:latin typeface="Tahoma"/>
              <a:cs typeface="Tahoma"/>
            </a:endParaRPr>
          </a:p>
        </p:txBody>
      </p:sp>
      <p:sp>
        <p:nvSpPr>
          <p:cNvPr id="148" name="object 76"/>
          <p:cNvSpPr txBox="1"/>
          <p:nvPr/>
        </p:nvSpPr>
        <p:spPr>
          <a:xfrm>
            <a:off x="8032869" y="5425575"/>
            <a:ext cx="211712" cy="20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342" spc="52" dirty="0">
                <a:solidFill>
                  <a:srgbClr val="737572"/>
                </a:solidFill>
                <a:latin typeface="Tahoma"/>
                <a:cs typeface="Tahoma"/>
              </a:rPr>
              <a:t>50</a:t>
            </a:r>
            <a:endParaRPr sz="1342">
              <a:latin typeface="Tahoma"/>
              <a:cs typeface="Tahoma"/>
            </a:endParaRPr>
          </a:p>
        </p:txBody>
      </p:sp>
      <p:sp>
        <p:nvSpPr>
          <p:cNvPr id="149" name="object 77"/>
          <p:cNvSpPr/>
          <p:nvPr/>
        </p:nvSpPr>
        <p:spPr>
          <a:xfrm>
            <a:off x="6523784" y="2696013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6"/>
                </a:lnTo>
                <a:lnTo>
                  <a:pt x="108482" y="42023"/>
                </a:lnTo>
                <a:lnTo>
                  <a:pt x="72065" y="72069"/>
                </a:lnTo>
                <a:lnTo>
                  <a:pt x="42020" y="108486"/>
                </a:lnTo>
                <a:lnTo>
                  <a:pt x="19335" y="150284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7"/>
                </a:lnTo>
                <a:lnTo>
                  <a:pt x="19335" y="341847"/>
                </a:lnTo>
                <a:lnTo>
                  <a:pt x="42020" y="383644"/>
                </a:lnTo>
                <a:lnTo>
                  <a:pt x="72065" y="420061"/>
                </a:lnTo>
                <a:lnTo>
                  <a:pt x="108482" y="450108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8"/>
                </a:lnTo>
                <a:lnTo>
                  <a:pt x="420065" y="420061"/>
                </a:lnTo>
                <a:lnTo>
                  <a:pt x="450111" y="383644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29"/>
                </a:lnTo>
                <a:lnTo>
                  <a:pt x="159065" y="333061"/>
                </a:lnTo>
                <a:lnTo>
                  <a:pt x="132700" y="293954"/>
                </a:lnTo>
                <a:lnTo>
                  <a:pt x="123032" y="246065"/>
                </a:lnTo>
                <a:lnTo>
                  <a:pt x="132700" y="198177"/>
                </a:lnTo>
                <a:lnTo>
                  <a:pt x="159065" y="159069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6"/>
                </a:lnTo>
                <a:lnTo>
                  <a:pt x="420065" y="72069"/>
                </a:lnTo>
                <a:lnTo>
                  <a:pt x="383649" y="42023"/>
                </a:lnTo>
                <a:lnTo>
                  <a:pt x="341851" y="19336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9"/>
                </a:lnTo>
                <a:lnTo>
                  <a:pt x="359431" y="198177"/>
                </a:lnTo>
                <a:lnTo>
                  <a:pt x="369098" y="246065"/>
                </a:lnTo>
                <a:lnTo>
                  <a:pt x="359431" y="293954"/>
                </a:lnTo>
                <a:lnTo>
                  <a:pt x="333065" y="333061"/>
                </a:lnTo>
                <a:lnTo>
                  <a:pt x="293958" y="359429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7"/>
                </a:lnTo>
                <a:lnTo>
                  <a:pt x="487132" y="295657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4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0" name="object 78"/>
          <p:cNvSpPr/>
          <p:nvPr/>
        </p:nvSpPr>
        <p:spPr>
          <a:xfrm>
            <a:off x="6523784" y="2696013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1" name="object 79"/>
          <p:cNvSpPr/>
          <p:nvPr/>
        </p:nvSpPr>
        <p:spPr>
          <a:xfrm>
            <a:off x="6579746" y="2751975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2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2"/>
                </a:lnTo>
                <a:lnTo>
                  <a:pt x="246065" y="123032"/>
                </a:lnTo>
                <a:lnTo>
                  <a:pt x="236397" y="75143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3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2" name="object 80"/>
          <p:cNvSpPr txBox="1"/>
          <p:nvPr/>
        </p:nvSpPr>
        <p:spPr>
          <a:xfrm>
            <a:off x="6319881" y="2445282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10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50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153" name="object 81"/>
          <p:cNvSpPr/>
          <p:nvPr/>
        </p:nvSpPr>
        <p:spPr>
          <a:xfrm>
            <a:off x="7081017" y="3396125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6"/>
                </a:lnTo>
                <a:lnTo>
                  <a:pt x="108482" y="42023"/>
                </a:lnTo>
                <a:lnTo>
                  <a:pt x="72065" y="72069"/>
                </a:lnTo>
                <a:lnTo>
                  <a:pt x="42020" y="108486"/>
                </a:lnTo>
                <a:lnTo>
                  <a:pt x="19335" y="150284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7"/>
                </a:lnTo>
                <a:lnTo>
                  <a:pt x="19335" y="341847"/>
                </a:lnTo>
                <a:lnTo>
                  <a:pt x="42020" y="383644"/>
                </a:lnTo>
                <a:lnTo>
                  <a:pt x="72065" y="420061"/>
                </a:lnTo>
                <a:lnTo>
                  <a:pt x="108482" y="450108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8"/>
                </a:lnTo>
                <a:lnTo>
                  <a:pt x="420065" y="420061"/>
                </a:lnTo>
                <a:lnTo>
                  <a:pt x="450111" y="383644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29"/>
                </a:lnTo>
                <a:lnTo>
                  <a:pt x="159065" y="333061"/>
                </a:lnTo>
                <a:lnTo>
                  <a:pt x="132700" y="293954"/>
                </a:lnTo>
                <a:lnTo>
                  <a:pt x="123032" y="246065"/>
                </a:lnTo>
                <a:lnTo>
                  <a:pt x="132700" y="198177"/>
                </a:lnTo>
                <a:lnTo>
                  <a:pt x="159065" y="159069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6"/>
                </a:lnTo>
                <a:lnTo>
                  <a:pt x="420065" y="72069"/>
                </a:lnTo>
                <a:lnTo>
                  <a:pt x="383649" y="42023"/>
                </a:lnTo>
                <a:lnTo>
                  <a:pt x="341851" y="19336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9"/>
                </a:lnTo>
                <a:lnTo>
                  <a:pt x="359431" y="198177"/>
                </a:lnTo>
                <a:lnTo>
                  <a:pt x="369098" y="246065"/>
                </a:lnTo>
                <a:lnTo>
                  <a:pt x="359431" y="293954"/>
                </a:lnTo>
                <a:lnTo>
                  <a:pt x="333065" y="333061"/>
                </a:lnTo>
                <a:lnTo>
                  <a:pt x="293958" y="359429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7"/>
                </a:lnTo>
                <a:lnTo>
                  <a:pt x="487132" y="295657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4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4" name="object 82"/>
          <p:cNvSpPr/>
          <p:nvPr/>
        </p:nvSpPr>
        <p:spPr>
          <a:xfrm>
            <a:off x="7081017" y="3396125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5" name="object 83"/>
          <p:cNvSpPr/>
          <p:nvPr/>
        </p:nvSpPr>
        <p:spPr>
          <a:xfrm>
            <a:off x="7136978" y="3452087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3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3"/>
                </a:lnTo>
                <a:lnTo>
                  <a:pt x="246065" y="123032"/>
                </a:lnTo>
                <a:lnTo>
                  <a:pt x="236397" y="75142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2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6" name="object 84"/>
          <p:cNvSpPr txBox="1"/>
          <p:nvPr/>
        </p:nvSpPr>
        <p:spPr>
          <a:xfrm>
            <a:off x="6875731" y="3143770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20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50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157" name="object 85"/>
          <p:cNvSpPr/>
          <p:nvPr/>
        </p:nvSpPr>
        <p:spPr>
          <a:xfrm>
            <a:off x="7638248" y="4053374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6"/>
                </a:lnTo>
                <a:lnTo>
                  <a:pt x="108482" y="42023"/>
                </a:lnTo>
                <a:lnTo>
                  <a:pt x="72065" y="72069"/>
                </a:lnTo>
                <a:lnTo>
                  <a:pt x="42020" y="108486"/>
                </a:lnTo>
                <a:lnTo>
                  <a:pt x="19335" y="150284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7"/>
                </a:lnTo>
                <a:lnTo>
                  <a:pt x="19335" y="341847"/>
                </a:lnTo>
                <a:lnTo>
                  <a:pt x="42020" y="383644"/>
                </a:lnTo>
                <a:lnTo>
                  <a:pt x="72065" y="420061"/>
                </a:lnTo>
                <a:lnTo>
                  <a:pt x="108482" y="450108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8"/>
                </a:lnTo>
                <a:lnTo>
                  <a:pt x="420065" y="420061"/>
                </a:lnTo>
                <a:lnTo>
                  <a:pt x="450111" y="383644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29"/>
                </a:lnTo>
                <a:lnTo>
                  <a:pt x="159065" y="333061"/>
                </a:lnTo>
                <a:lnTo>
                  <a:pt x="132700" y="293954"/>
                </a:lnTo>
                <a:lnTo>
                  <a:pt x="123032" y="246065"/>
                </a:lnTo>
                <a:lnTo>
                  <a:pt x="132700" y="198177"/>
                </a:lnTo>
                <a:lnTo>
                  <a:pt x="159065" y="159069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6"/>
                </a:lnTo>
                <a:lnTo>
                  <a:pt x="420065" y="72069"/>
                </a:lnTo>
                <a:lnTo>
                  <a:pt x="383649" y="42023"/>
                </a:lnTo>
                <a:lnTo>
                  <a:pt x="341851" y="19336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9"/>
                </a:lnTo>
                <a:lnTo>
                  <a:pt x="359431" y="198177"/>
                </a:lnTo>
                <a:lnTo>
                  <a:pt x="369098" y="246065"/>
                </a:lnTo>
                <a:lnTo>
                  <a:pt x="359431" y="293954"/>
                </a:lnTo>
                <a:lnTo>
                  <a:pt x="333065" y="333061"/>
                </a:lnTo>
                <a:lnTo>
                  <a:pt x="293958" y="359429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7"/>
                </a:lnTo>
                <a:lnTo>
                  <a:pt x="487132" y="295657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4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8" name="object 86"/>
          <p:cNvSpPr/>
          <p:nvPr/>
        </p:nvSpPr>
        <p:spPr>
          <a:xfrm>
            <a:off x="7638248" y="4053374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59" name="object 87"/>
          <p:cNvSpPr/>
          <p:nvPr/>
        </p:nvSpPr>
        <p:spPr>
          <a:xfrm>
            <a:off x="7694210" y="4109335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3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3"/>
                </a:lnTo>
                <a:lnTo>
                  <a:pt x="246065" y="123032"/>
                </a:lnTo>
                <a:lnTo>
                  <a:pt x="236397" y="75142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2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0" name="object 88"/>
          <p:cNvSpPr txBox="1"/>
          <p:nvPr/>
        </p:nvSpPr>
        <p:spPr>
          <a:xfrm>
            <a:off x="7433250" y="3801570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10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50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161" name="object 89"/>
          <p:cNvSpPr/>
          <p:nvPr/>
        </p:nvSpPr>
        <p:spPr>
          <a:xfrm>
            <a:off x="8171667" y="4672521"/>
            <a:ext cx="228753" cy="223843"/>
          </a:xfrm>
          <a:custGeom>
            <a:avLst/>
            <a:gdLst/>
            <a:ahLst/>
            <a:cxnLst/>
            <a:rect l="l" t="t" r="r" b="b"/>
            <a:pathLst>
              <a:path w="502919" h="492125">
                <a:moveTo>
                  <a:pt x="251301" y="0"/>
                </a:moveTo>
                <a:lnTo>
                  <a:pt x="206142" y="3964"/>
                </a:lnTo>
                <a:lnTo>
                  <a:pt x="163634" y="15394"/>
                </a:lnTo>
                <a:lnTo>
                  <a:pt x="124487" y="33594"/>
                </a:lnTo>
                <a:lnTo>
                  <a:pt x="89411" y="57870"/>
                </a:lnTo>
                <a:lnTo>
                  <a:pt x="59119" y="87527"/>
                </a:lnTo>
                <a:lnTo>
                  <a:pt x="34321" y="121870"/>
                </a:lnTo>
                <a:lnTo>
                  <a:pt x="15727" y="160204"/>
                </a:lnTo>
                <a:lnTo>
                  <a:pt x="4050" y="201834"/>
                </a:lnTo>
                <a:lnTo>
                  <a:pt x="0" y="246065"/>
                </a:lnTo>
                <a:lnTo>
                  <a:pt x="4050" y="290297"/>
                </a:lnTo>
                <a:lnTo>
                  <a:pt x="15727" y="331927"/>
                </a:lnTo>
                <a:lnTo>
                  <a:pt x="34321" y="370261"/>
                </a:lnTo>
                <a:lnTo>
                  <a:pt x="59119" y="404604"/>
                </a:lnTo>
                <a:lnTo>
                  <a:pt x="89411" y="434261"/>
                </a:lnTo>
                <a:lnTo>
                  <a:pt x="124487" y="458537"/>
                </a:lnTo>
                <a:lnTo>
                  <a:pt x="163634" y="476737"/>
                </a:lnTo>
                <a:lnTo>
                  <a:pt x="206142" y="488167"/>
                </a:lnTo>
                <a:lnTo>
                  <a:pt x="251301" y="492131"/>
                </a:lnTo>
                <a:lnTo>
                  <a:pt x="296459" y="488167"/>
                </a:lnTo>
                <a:lnTo>
                  <a:pt x="338967" y="476737"/>
                </a:lnTo>
                <a:lnTo>
                  <a:pt x="378115" y="458537"/>
                </a:lnTo>
                <a:lnTo>
                  <a:pt x="413190" y="434261"/>
                </a:lnTo>
                <a:lnTo>
                  <a:pt x="443482" y="404604"/>
                </a:lnTo>
                <a:lnTo>
                  <a:pt x="468281" y="370261"/>
                </a:lnTo>
                <a:lnTo>
                  <a:pt x="468845" y="369098"/>
                </a:lnTo>
                <a:lnTo>
                  <a:pt x="251301" y="369098"/>
                </a:lnTo>
                <a:lnTo>
                  <a:pt x="201353" y="359429"/>
                </a:lnTo>
                <a:lnTo>
                  <a:pt x="160584" y="333061"/>
                </a:lnTo>
                <a:lnTo>
                  <a:pt x="133106" y="293954"/>
                </a:lnTo>
                <a:lnTo>
                  <a:pt x="123032" y="246065"/>
                </a:lnTo>
                <a:lnTo>
                  <a:pt x="133106" y="198177"/>
                </a:lnTo>
                <a:lnTo>
                  <a:pt x="160584" y="159069"/>
                </a:lnTo>
                <a:lnTo>
                  <a:pt x="201353" y="132701"/>
                </a:lnTo>
                <a:lnTo>
                  <a:pt x="251301" y="123032"/>
                </a:lnTo>
                <a:lnTo>
                  <a:pt x="468845" y="123032"/>
                </a:lnTo>
                <a:lnTo>
                  <a:pt x="468281" y="121870"/>
                </a:lnTo>
                <a:lnTo>
                  <a:pt x="443482" y="87527"/>
                </a:lnTo>
                <a:lnTo>
                  <a:pt x="413190" y="57870"/>
                </a:lnTo>
                <a:lnTo>
                  <a:pt x="378115" y="33594"/>
                </a:lnTo>
                <a:lnTo>
                  <a:pt x="338967" y="15394"/>
                </a:lnTo>
                <a:lnTo>
                  <a:pt x="296459" y="3964"/>
                </a:lnTo>
                <a:lnTo>
                  <a:pt x="251301" y="0"/>
                </a:lnTo>
                <a:close/>
              </a:path>
              <a:path w="502919" h="492125">
                <a:moveTo>
                  <a:pt x="468845" y="123032"/>
                </a:moveTo>
                <a:lnTo>
                  <a:pt x="251301" y="123032"/>
                </a:lnTo>
                <a:lnTo>
                  <a:pt x="301249" y="132701"/>
                </a:lnTo>
                <a:lnTo>
                  <a:pt x="342018" y="159069"/>
                </a:lnTo>
                <a:lnTo>
                  <a:pt x="369496" y="198177"/>
                </a:lnTo>
                <a:lnTo>
                  <a:pt x="379569" y="246065"/>
                </a:lnTo>
                <a:lnTo>
                  <a:pt x="369496" y="293954"/>
                </a:lnTo>
                <a:lnTo>
                  <a:pt x="342018" y="333061"/>
                </a:lnTo>
                <a:lnTo>
                  <a:pt x="301249" y="359429"/>
                </a:lnTo>
                <a:lnTo>
                  <a:pt x="251301" y="369098"/>
                </a:lnTo>
                <a:lnTo>
                  <a:pt x="468845" y="369098"/>
                </a:lnTo>
                <a:lnTo>
                  <a:pt x="486874" y="331927"/>
                </a:lnTo>
                <a:lnTo>
                  <a:pt x="498552" y="290297"/>
                </a:lnTo>
                <a:lnTo>
                  <a:pt x="502602" y="246065"/>
                </a:lnTo>
                <a:lnTo>
                  <a:pt x="498552" y="201834"/>
                </a:lnTo>
                <a:lnTo>
                  <a:pt x="486874" y="160204"/>
                </a:lnTo>
                <a:lnTo>
                  <a:pt x="46884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2" name="object 90"/>
          <p:cNvSpPr/>
          <p:nvPr/>
        </p:nvSpPr>
        <p:spPr>
          <a:xfrm>
            <a:off x="8171667" y="4672521"/>
            <a:ext cx="228753" cy="223843"/>
          </a:xfrm>
          <a:custGeom>
            <a:avLst/>
            <a:gdLst/>
            <a:ahLst/>
            <a:cxnLst/>
            <a:rect l="l" t="t" r="r" b="b"/>
            <a:pathLst>
              <a:path w="502919" h="492125">
                <a:moveTo>
                  <a:pt x="0" y="246065"/>
                </a:moveTo>
                <a:lnTo>
                  <a:pt x="4048" y="201835"/>
                </a:lnTo>
                <a:lnTo>
                  <a:pt x="15721" y="160205"/>
                </a:lnTo>
                <a:lnTo>
                  <a:pt x="34309" y="121871"/>
                </a:lnTo>
                <a:lnTo>
                  <a:pt x="59102" y="87528"/>
                </a:lnTo>
                <a:lnTo>
                  <a:pt x="89390" y="57871"/>
                </a:lnTo>
                <a:lnTo>
                  <a:pt x="124464" y="33595"/>
                </a:lnTo>
                <a:lnTo>
                  <a:pt x="163613" y="15394"/>
                </a:lnTo>
                <a:lnTo>
                  <a:pt x="206129" y="3964"/>
                </a:lnTo>
                <a:lnTo>
                  <a:pt x="251301" y="0"/>
                </a:lnTo>
                <a:lnTo>
                  <a:pt x="296473" y="3964"/>
                </a:lnTo>
                <a:lnTo>
                  <a:pt x="338988" y="15394"/>
                </a:lnTo>
                <a:lnTo>
                  <a:pt x="378138" y="33595"/>
                </a:lnTo>
                <a:lnTo>
                  <a:pt x="413211" y="57871"/>
                </a:lnTo>
                <a:lnTo>
                  <a:pt x="443499" y="87528"/>
                </a:lnTo>
                <a:lnTo>
                  <a:pt x="468292" y="121871"/>
                </a:lnTo>
                <a:lnTo>
                  <a:pt x="486880" y="160205"/>
                </a:lnTo>
                <a:lnTo>
                  <a:pt x="498553" y="201835"/>
                </a:lnTo>
                <a:lnTo>
                  <a:pt x="502602" y="246065"/>
                </a:lnTo>
                <a:lnTo>
                  <a:pt x="498553" y="290296"/>
                </a:lnTo>
                <a:lnTo>
                  <a:pt x="486880" y="331926"/>
                </a:lnTo>
                <a:lnTo>
                  <a:pt x="468292" y="370259"/>
                </a:lnTo>
                <a:lnTo>
                  <a:pt x="443499" y="404602"/>
                </a:lnTo>
                <a:lnTo>
                  <a:pt x="413211" y="434260"/>
                </a:lnTo>
                <a:lnTo>
                  <a:pt x="378138" y="458536"/>
                </a:lnTo>
                <a:lnTo>
                  <a:pt x="338988" y="476737"/>
                </a:lnTo>
                <a:lnTo>
                  <a:pt x="296473" y="488167"/>
                </a:lnTo>
                <a:lnTo>
                  <a:pt x="251301" y="492131"/>
                </a:lnTo>
                <a:lnTo>
                  <a:pt x="206129" y="488167"/>
                </a:lnTo>
                <a:lnTo>
                  <a:pt x="163613" y="476737"/>
                </a:lnTo>
                <a:lnTo>
                  <a:pt x="124464" y="458536"/>
                </a:lnTo>
                <a:lnTo>
                  <a:pt x="89390" y="434260"/>
                </a:lnTo>
                <a:lnTo>
                  <a:pt x="59102" y="404602"/>
                </a:lnTo>
                <a:lnTo>
                  <a:pt x="34309" y="370259"/>
                </a:lnTo>
                <a:lnTo>
                  <a:pt x="15721" y="331926"/>
                </a:lnTo>
                <a:lnTo>
                  <a:pt x="4048" y="29029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3" name="object 91"/>
          <p:cNvSpPr/>
          <p:nvPr/>
        </p:nvSpPr>
        <p:spPr>
          <a:xfrm>
            <a:off x="8227628" y="4728481"/>
            <a:ext cx="116687" cy="112065"/>
          </a:xfrm>
          <a:custGeom>
            <a:avLst/>
            <a:gdLst/>
            <a:ahLst/>
            <a:cxnLst/>
            <a:rect l="l" t="t" r="r" b="b"/>
            <a:pathLst>
              <a:path w="256540" h="246379">
                <a:moveTo>
                  <a:pt x="0" y="123032"/>
                </a:moveTo>
                <a:lnTo>
                  <a:pt x="10079" y="170923"/>
                </a:lnTo>
                <a:lnTo>
                  <a:pt x="37568" y="210030"/>
                </a:lnTo>
                <a:lnTo>
                  <a:pt x="78340" y="236397"/>
                </a:lnTo>
                <a:lnTo>
                  <a:pt x="128268" y="246065"/>
                </a:lnTo>
                <a:lnTo>
                  <a:pt x="178196" y="236397"/>
                </a:lnTo>
                <a:lnTo>
                  <a:pt x="218968" y="210030"/>
                </a:lnTo>
                <a:lnTo>
                  <a:pt x="246458" y="170923"/>
                </a:lnTo>
                <a:lnTo>
                  <a:pt x="256538" y="123032"/>
                </a:lnTo>
                <a:lnTo>
                  <a:pt x="246458" y="75142"/>
                </a:lnTo>
                <a:lnTo>
                  <a:pt x="218968" y="36035"/>
                </a:lnTo>
                <a:lnTo>
                  <a:pt x="178196" y="9668"/>
                </a:lnTo>
                <a:lnTo>
                  <a:pt x="128268" y="0"/>
                </a:lnTo>
                <a:lnTo>
                  <a:pt x="78340" y="9668"/>
                </a:lnTo>
                <a:lnTo>
                  <a:pt x="37568" y="36035"/>
                </a:lnTo>
                <a:lnTo>
                  <a:pt x="10079" y="75142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4" name="object 92"/>
          <p:cNvSpPr txBox="1"/>
          <p:nvPr/>
        </p:nvSpPr>
        <p:spPr>
          <a:xfrm>
            <a:off x="7970431" y="4420431"/>
            <a:ext cx="626181" cy="461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30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50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165" name="object 93"/>
          <p:cNvSpPr/>
          <p:nvPr/>
        </p:nvSpPr>
        <p:spPr>
          <a:xfrm>
            <a:off x="8724137" y="5420259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65" y="0"/>
                </a:moveTo>
                <a:lnTo>
                  <a:pt x="196471" y="4999"/>
                </a:lnTo>
                <a:lnTo>
                  <a:pt x="150280" y="19337"/>
                </a:lnTo>
                <a:lnTo>
                  <a:pt x="108482" y="42024"/>
                </a:lnTo>
                <a:lnTo>
                  <a:pt x="72065" y="72070"/>
                </a:lnTo>
                <a:lnTo>
                  <a:pt x="42020" y="108488"/>
                </a:lnTo>
                <a:lnTo>
                  <a:pt x="19335" y="150285"/>
                </a:lnTo>
                <a:lnTo>
                  <a:pt x="4998" y="196474"/>
                </a:lnTo>
                <a:lnTo>
                  <a:pt x="0" y="246065"/>
                </a:lnTo>
                <a:lnTo>
                  <a:pt x="4998" y="295656"/>
                </a:lnTo>
                <a:lnTo>
                  <a:pt x="19335" y="341845"/>
                </a:lnTo>
                <a:lnTo>
                  <a:pt x="42020" y="383643"/>
                </a:lnTo>
                <a:lnTo>
                  <a:pt x="72065" y="420060"/>
                </a:lnTo>
                <a:lnTo>
                  <a:pt x="108482" y="450107"/>
                </a:lnTo>
                <a:lnTo>
                  <a:pt x="150280" y="472794"/>
                </a:lnTo>
                <a:lnTo>
                  <a:pt x="196471" y="487132"/>
                </a:lnTo>
                <a:lnTo>
                  <a:pt x="246065" y="492131"/>
                </a:lnTo>
                <a:lnTo>
                  <a:pt x="295660" y="487132"/>
                </a:lnTo>
                <a:lnTo>
                  <a:pt x="341851" y="472794"/>
                </a:lnTo>
                <a:lnTo>
                  <a:pt x="383649" y="450107"/>
                </a:lnTo>
                <a:lnTo>
                  <a:pt x="420065" y="420060"/>
                </a:lnTo>
                <a:lnTo>
                  <a:pt x="450111" y="383643"/>
                </a:lnTo>
                <a:lnTo>
                  <a:pt x="458005" y="369098"/>
                </a:lnTo>
                <a:lnTo>
                  <a:pt x="246065" y="369098"/>
                </a:lnTo>
                <a:lnTo>
                  <a:pt x="198172" y="359430"/>
                </a:lnTo>
                <a:lnTo>
                  <a:pt x="159065" y="333063"/>
                </a:lnTo>
                <a:lnTo>
                  <a:pt x="132700" y="293955"/>
                </a:lnTo>
                <a:lnTo>
                  <a:pt x="123032" y="246065"/>
                </a:lnTo>
                <a:lnTo>
                  <a:pt x="132700" y="198176"/>
                </a:lnTo>
                <a:lnTo>
                  <a:pt x="159065" y="159068"/>
                </a:lnTo>
                <a:lnTo>
                  <a:pt x="198172" y="132701"/>
                </a:lnTo>
                <a:lnTo>
                  <a:pt x="246065" y="123032"/>
                </a:lnTo>
                <a:lnTo>
                  <a:pt x="458005" y="123032"/>
                </a:lnTo>
                <a:lnTo>
                  <a:pt x="450111" y="108488"/>
                </a:lnTo>
                <a:lnTo>
                  <a:pt x="420065" y="72070"/>
                </a:lnTo>
                <a:lnTo>
                  <a:pt x="383649" y="42024"/>
                </a:lnTo>
                <a:lnTo>
                  <a:pt x="341851" y="19337"/>
                </a:lnTo>
                <a:lnTo>
                  <a:pt x="295660" y="4999"/>
                </a:lnTo>
                <a:lnTo>
                  <a:pt x="246065" y="0"/>
                </a:lnTo>
                <a:close/>
              </a:path>
              <a:path w="492125" h="492125">
                <a:moveTo>
                  <a:pt x="458005" y="123032"/>
                </a:moveTo>
                <a:lnTo>
                  <a:pt x="246065" y="123032"/>
                </a:lnTo>
                <a:lnTo>
                  <a:pt x="293958" y="132701"/>
                </a:lnTo>
                <a:lnTo>
                  <a:pt x="333065" y="159068"/>
                </a:lnTo>
                <a:lnTo>
                  <a:pt x="359431" y="198176"/>
                </a:lnTo>
                <a:lnTo>
                  <a:pt x="369098" y="246065"/>
                </a:lnTo>
                <a:lnTo>
                  <a:pt x="359431" y="293955"/>
                </a:lnTo>
                <a:lnTo>
                  <a:pt x="333065" y="333063"/>
                </a:lnTo>
                <a:lnTo>
                  <a:pt x="293958" y="359430"/>
                </a:lnTo>
                <a:lnTo>
                  <a:pt x="246065" y="369098"/>
                </a:lnTo>
                <a:lnTo>
                  <a:pt x="458005" y="369098"/>
                </a:lnTo>
                <a:lnTo>
                  <a:pt x="472796" y="341845"/>
                </a:lnTo>
                <a:lnTo>
                  <a:pt x="487132" y="295656"/>
                </a:lnTo>
                <a:lnTo>
                  <a:pt x="492131" y="246065"/>
                </a:lnTo>
                <a:lnTo>
                  <a:pt x="487132" y="196474"/>
                </a:lnTo>
                <a:lnTo>
                  <a:pt x="472796" y="150285"/>
                </a:lnTo>
                <a:lnTo>
                  <a:pt x="458005" y="123032"/>
                </a:lnTo>
                <a:close/>
              </a:path>
            </a:pathLst>
          </a:custGeom>
          <a:solidFill>
            <a:srgbClr val="1FB18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6" name="object 94"/>
          <p:cNvSpPr/>
          <p:nvPr/>
        </p:nvSpPr>
        <p:spPr>
          <a:xfrm>
            <a:off x="8724137" y="5420259"/>
            <a:ext cx="223843" cy="223843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6065"/>
                </a:moveTo>
                <a:lnTo>
                  <a:pt x="4999" y="196475"/>
                </a:lnTo>
                <a:lnTo>
                  <a:pt x="19337" y="150286"/>
                </a:lnTo>
                <a:lnTo>
                  <a:pt x="42024" y="108488"/>
                </a:lnTo>
                <a:lnTo>
                  <a:pt x="72071" y="72071"/>
                </a:lnTo>
                <a:lnTo>
                  <a:pt x="108488" y="42024"/>
                </a:lnTo>
                <a:lnTo>
                  <a:pt x="150286" y="19337"/>
                </a:lnTo>
                <a:lnTo>
                  <a:pt x="196475" y="4999"/>
                </a:lnTo>
                <a:lnTo>
                  <a:pt x="246065" y="0"/>
                </a:lnTo>
                <a:lnTo>
                  <a:pt x="295656" y="4999"/>
                </a:lnTo>
                <a:lnTo>
                  <a:pt x="341845" y="19337"/>
                </a:lnTo>
                <a:lnTo>
                  <a:pt x="383643" y="42024"/>
                </a:lnTo>
                <a:lnTo>
                  <a:pt x="420060" y="72071"/>
                </a:lnTo>
                <a:lnTo>
                  <a:pt x="450107" y="108488"/>
                </a:lnTo>
                <a:lnTo>
                  <a:pt x="472794" y="150286"/>
                </a:lnTo>
                <a:lnTo>
                  <a:pt x="487132" y="196475"/>
                </a:lnTo>
                <a:lnTo>
                  <a:pt x="492131" y="246065"/>
                </a:lnTo>
                <a:lnTo>
                  <a:pt x="487132" y="295656"/>
                </a:lnTo>
                <a:lnTo>
                  <a:pt x="472794" y="341845"/>
                </a:lnTo>
                <a:lnTo>
                  <a:pt x="450107" y="383643"/>
                </a:lnTo>
                <a:lnTo>
                  <a:pt x="420060" y="420060"/>
                </a:lnTo>
                <a:lnTo>
                  <a:pt x="383643" y="450107"/>
                </a:lnTo>
                <a:lnTo>
                  <a:pt x="341845" y="472794"/>
                </a:lnTo>
                <a:lnTo>
                  <a:pt x="295656" y="487132"/>
                </a:lnTo>
                <a:lnTo>
                  <a:pt x="246065" y="492131"/>
                </a:lnTo>
                <a:lnTo>
                  <a:pt x="196475" y="487132"/>
                </a:lnTo>
                <a:lnTo>
                  <a:pt x="150286" y="472794"/>
                </a:lnTo>
                <a:lnTo>
                  <a:pt x="108488" y="450107"/>
                </a:lnTo>
                <a:lnTo>
                  <a:pt x="72071" y="420060"/>
                </a:lnTo>
                <a:lnTo>
                  <a:pt x="42024" y="383643"/>
                </a:lnTo>
                <a:lnTo>
                  <a:pt x="19337" y="341845"/>
                </a:lnTo>
                <a:lnTo>
                  <a:pt x="4999" y="295656"/>
                </a:lnTo>
                <a:lnTo>
                  <a:pt x="0" y="246065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7" name="object 95"/>
          <p:cNvSpPr/>
          <p:nvPr/>
        </p:nvSpPr>
        <p:spPr>
          <a:xfrm>
            <a:off x="8780098" y="5476221"/>
            <a:ext cx="112065" cy="112065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0" y="123032"/>
                </a:moveTo>
                <a:lnTo>
                  <a:pt x="9668" y="170923"/>
                </a:lnTo>
                <a:lnTo>
                  <a:pt x="36035" y="210030"/>
                </a:lnTo>
                <a:lnTo>
                  <a:pt x="75142" y="236397"/>
                </a:lnTo>
                <a:lnTo>
                  <a:pt x="123032" y="246065"/>
                </a:lnTo>
                <a:lnTo>
                  <a:pt x="170923" y="236397"/>
                </a:lnTo>
                <a:lnTo>
                  <a:pt x="210030" y="210030"/>
                </a:lnTo>
                <a:lnTo>
                  <a:pt x="236397" y="170923"/>
                </a:lnTo>
                <a:lnTo>
                  <a:pt x="246065" y="123032"/>
                </a:lnTo>
                <a:lnTo>
                  <a:pt x="236397" y="75142"/>
                </a:lnTo>
                <a:lnTo>
                  <a:pt x="210030" y="36035"/>
                </a:lnTo>
                <a:lnTo>
                  <a:pt x="170923" y="9668"/>
                </a:lnTo>
                <a:lnTo>
                  <a:pt x="123032" y="0"/>
                </a:lnTo>
                <a:lnTo>
                  <a:pt x="75142" y="9668"/>
                </a:lnTo>
                <a:lnTo>
                  <a:pt x="36035" y="36035"/>
                </a:lnTo>
                <a:lnTo>
                  <a:pt x="9668" y="75142"/>
                </a:lnTo>
                <a:lnTo>
                  <a:pt x="0" y="123032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68" name="object 96"/>
          <p:cNvSpPr txBox="1"/>
          <p:nvPr/>
        </p:nvSpPr>
        <p:spPr>
          <a:xfrm>
            <a:off x="8520614" y="5169132"/>
            <a:ext cx="626181" cy="23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1501" dirty="0">
                <a:solidFill>
                  <a:srgbClr val="737572"/>
                </a:solidFill>
                <a:latin typeface="Malgun Gothic"/>
                <a:cs typeface="Malgun Gothic"/>
              </a:rPr>
              <a:t>20 </a:t>
            </a:r>
            <a:r>
              <a:rPr sz="1501" spc="-220" dirty="0">
                <a:solidFill>
                  <a:srgbClr val="737572"/>
                </a:solidFill>
                <a:latin typeface="Malgun Gothic"/>
                <a:cs typeface="Malgun Gothic"/>
              </a:rPr>
              <a:t>&lt;</a:t>
            </a:r>
            <a:r>
              <a:rPr sz="1501" spc="-400" dirty="0">
                <a:solidFill>
                  <a:srgbClr val="737572"/>
                </a:solidFill>
                <a:latin typeface="Malgun Gothic"/>
                <a:cs typeface="Malgun Gothic"/>
              </a:rPr>
              <a:t> </a:t>
            </a:r>
            <a:r>
              <a:rPr sz="1501" spc="-5" dirty="0">
                <a:solidFill>
                  <a:srgbClr val="737572"/>
                </a:solidFill>
                <a:latin typeface="Malgun Gothic"/>
                <a:cs typeface="Malgun Gothic"/>
              </a:rPr>
              <a:t>50</a:t>
            </a:r>
            <a:endParaRPr sz="1501">
              <a:latin typeface="Malgun Gothic"/>
              <a:cs typeface="Malgun Gothic"/>
            </a:endParaRPr>
          </a:p>
        </p:txBody>
      </p:sp>
      <p:sp>
        <p:nvSpPr>
          <p:cNvPr id="169" name="TextBox 168">
            <a:extLst/>
          </p:cNvPr>
          <p:cNvSpPr txBox="1"/>
          <p:nvPr/>
        </p:nvSpPr>
        <p:spPr>
          <a:xfrm>
            <a:off x="4745043" y="2538362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[1] = 1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0" name="TextBox 169">
            <a:extLst/>
          </p:cNvPr>
          <p:cNvSpPr txBox="1"/>
          <p:nvPr/>
        </p:nvSpPr>
        <p:spPr>
          <a:xfrm>
            <a:off x="5263112" y="3199690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 = 2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1" name="TextBox 170">
            <a:extLst/>
          </p:cNvPr>
          <p:cNvSpPr txBox="1"/>
          <p:nvPr/>
        </p:nvSpPr>
        <p:spPr>
          <a:xfrm>
            <a:off x="5750167" y="3899789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 = 1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2" name="TextBox 171">
            <a:extLst/>
          </p:cNvPr>
          <p:cNvSpPr txBox="1"/>
          <p:nvPr/>
        </p:nvSpPr>
        <p:spPr>
          <a:xfrm>
            <a:off x="6331508" y="4584989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[4] = 3</a:t>
            </a:r>
            <a:endParaRPr lang="ko-KR" altLang="en-US" sz="1592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3" name="TextBox 172">
            <a:extLst/>
          </p:cNvPr>
          <p:cNvSpPr txBox="1"/>
          <p:nvPr/>
        </p:nvSpPr>
        <p:spPr>
          <a:xfrm>
            <a:off x="6824611" y="5291468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[5] = 2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4" name="TextBox 173">
            <a:extLst/>
          </p:cNvPr>
          <p:cNvSpPr txBox="1"/>
          <p:nvPr/>
        </p:nvSpPr>
        <p:spPr>
          <a:xfrm>
            <a:off x="3038398" y="4922091"/>
            <a:ext cx="104067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2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[6] = 4</a:t>
            </a:r>
            <a:endParaRPr lang="ko-KR" altLang="en-US" sz="1592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7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가장 긴 증가하는 부분 수열</a:t>
            </a:r>
            <a:b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</a:t>
            </a: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11053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/>
          </p:cNvPr>
          <p:cNvSpPr/>
          <p:nvPr/>
        </p:nvSpPr>
        <p:spPr>
          <a:xfrm>
            <a:off x="898490" y="1295400"/>
            <a:ext cx="8313314" cy="68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592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</a:t>
            </a:r>
            <a:r>
              <a:rPr lang="ko-KR" altLang="en-US" sz="1592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592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75" name="object 6"/>
          <p:cNvGraphicFramePr>
            <a:graphicFrameLocks noGrp="1"/>
          </p:cNvGraphicFramePr>
          <p:nvPr/>
        </p:nvGraphicFramePr>
        <p:xfrm>
          <a:off x="829388" y="2250150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7" name="object 6"/>
          <p:cNvGraphicFramePr>
            <a:graphicFrameLocks noGrp="1"/>
          </p:cNvGraphicFramePr>
          <p:nvPr/>
        </p:nvGraphicFramePr>
        <p:xfrm>
          <a:off x="802064" y="3277717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8" name="object 6"/>
          <p:cNvGraphicFramePr>
            <a:graphicFrameLocks noGrp="1"/>
          </p:cNvGraphicFramePr>
          <p:nvPr/>
        </p:nvGraphicFramePr>
        <p:xfrm>
          <a:off x="829388" y="4305284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object 6"/>
          <p:cNvGraphicFramePr>
            <a:graphicFrameLocks noGrp="1"/>
          </p:cNvGraphicFramePr>
          <p:nvPr/>
        </p:nvGraphicFramePr>
        <p:xfrm>
          <a:off x="5024699" y="2250150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" name="object 6"/>
          <p:cNvGraphicFramePr>
            <a:graphicFrameLocks noGrp="1"/>
          </p:cNvGraphicFramePr>
          <p:nvPr/>
        </p:nvGraphicFramePr>
        <p:xfrm>
          <a:off x="5041450" y="3277717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1" name="object 6"/>
          <p:cNvGraphicFramePr>
            <a:graphicFrameLocks noGrp="1"/>
          </p:cNvGraphicFramePr>
          <p:nvPr/>
        </p:nvGraphicFramePr>
        <p:xfrm>
          <a:off x="5052426" y="4305284"/>
          <a:ext cx="3862974" cy="80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7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1FB1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-75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A[i]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14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300" spc="-70" dirty="0" err="1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dp</a:t>
                      </a:r>
                      <a:r>
                        <a:rPr sz="1300" spc="-7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[i]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235">
                      <a:solidFill>
                        <a:srgbClr val="1FB18A"/>
                      </a:solidFill>
                      <a:prstDash val="solid"/>
                    </a:lnL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solidFill>
                            <a:srgbClr val="737572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5235">
                      <a:solidFill>
                        <a:srgbClr val="1FB18A"/>
                      </a:solidFill>
                      <a:prstDash val="solid"/>
                    </a:lnR>
                    <a:lnT w="5235">
                      <a:solidFill>
                        <a:srgbClr val="1FB18A"/>
                      </a:solidFill>
                      <a:prstDash val="solid"/>
                    </a:lnT>
                    <a:lnB w="5235">
                      <a:solidFill>
                        <a:srgbClr val="1FB18A"/>
                      </a:solidFill>
                      <a:prstDash val="soli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2" name="화살표: 아래쪽 181"/>
          <p:cNvSpPr/>
          <p:nvPr/>
        </p:nvSpPr>
        <p:spPr>
          <a:xfrm>
            <a:off x="2622236" y="3086120"/>
            <a:ext cx="268114" cy="15265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591" tIns="20796" rIns="41591" bIns="207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19"/>
          </a:p>
        </p:txBody>
      </p:sp>
      <p:sp>
        <p:nvSpPr>
          <p:cNvPr id="183" name="화살표: 아래쪽 182"/>
          <p:cNvSpPr/>
          <p:nvPr/>
        </p:nvSpPr>
        <p:spPr>
          <a:xfrm>
            <a:off x="2622236" y="4115153"/>
            <a:ext cx="268114" cy="15265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591" tIns="20796" rIns="41591" bIns="207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19"/>
          </a:p>
        </p:txBody>
      </p:sp>
      <p:sp>
        <p:nvSpPr>
          <p:cNvPr id="184" name="화살표: 아래쪽 183"/>
          <p:cNvSpPr/>
          <p:nvPr/>
        </p:nvSpPr>
        <p:spPr>
          <a:xfrm>
            <a:off x="6849855" y="4115153"/>
            <a:ext cx="268114" cy="15265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591" tIns="20796" rIns="41591" bIns="207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19"/>
          </a:p>
        </p:txBody>
      </p:sp>
      <p:sp>
        <p:nvSpPr>
          <p:cNvPr id="185" name="화살표: 아래쪽 184"/>
          <p:cNvSpPr/>
          <p:nvPr/>
        </p:nvSpPr>
        <p:spPr>
          <a:xfrm>
            <a:off x="6849855" y="3086120"/>
            <a:ext cx="268114" cy="15265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591" tIns="20796" rIns="41591" bIns="207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19"/>
          </a:p>
        </p:txBody>
      </p:sp>
      <p:sp>
        <p:nvSpPr>
          <p:cNvPr id="187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가장 긴 증가하는 부분 수열</a:t>
            </a:r>
            <a:b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</a:t>
            </a: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11053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0288" y="1201272"/>
            <a:ext cx="211712" cy="13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sz="864" spc="52" dirty="0">
                <a:solidFill>
                  <a:srgbClr val="FFFFFF"/>
                </a:solidFill>
                <a:latin typeface="Tahoma"/>
                <a:cs typeface="Tahoma"/>
              </a:rPr>
              <a:t>115</a:t>
            </a:r>
            <a:endParaRPr sz="864">
              <a:latin typeface="Tahoma"/>
              <a:cs typeface="Tahoma"/>
            </a:endParaRPr>
          </a:p>
        </p:txBody>
      </p:sp>
      <p:sp>
        <p:nvSpPr>
          <p:cNvPr id="18" name="직사각형 17">
            <a:extLst/>
          </p:cNvPr>
          <p:cNvSpPr/>
          <p:nvPr/>
        </p:nvSpPr>
        <p:spPr>
          <a:xfrm>
            <a:off x="796343" y="1295400"/>
            <a:ext cx="8313314" cy="71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= A[1], …,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수열이 있을 때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마지막으로 하는 가장 긴 증가하는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부분 수열의 길이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6" y="2263578"/>
            <a:ext cx="5257565" cy="2460822"/>
          </a:xfrm>
          <a:prstGeom prst="rect">
            <a:avLst/>
          </a:prstGeom>
        </p:spPr>
      </p:pic>
      <p:sp>
        <p:nvSpPr>
          <p:cNvPr id="22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835416" y="304800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가장 긴 증가하는 부분 수열</a:t>
            </a:r>
            <a:br>
              <a:rPr lang="en-US" altLang="ko-KR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</a:t>
            </a: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11053</a:t>
            </a:r>
            <a:endParaRPr sz="1342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87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657</Words>
  <Application>Microsoft Office PowerPoint</Application>
  <PresentationFormat>A4 용지(210x297mm)</PresentationFormat>
  <Paragraphs>256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Malgun Gothic</vt:lpstr>
      <vt:lpstr>Malgun Gothic</vt:lpstr>
      <vt:lpstr>현대하모니 L</vt:lpstr>
      <vt:lpstr>현대하모니 M</vt:lpstr>
      <vt:lpstr>Calibri</vt:lpstr>
      <vt:lpstr>Tahoma</vt:lpstr>
      <vt:lpstr>Office Theme</vt:lpstr>
      <vt:lpstr>가장 긴 증가하는 부분 수열 https://www.acmicpc.net/problem/11053</vt:lpstr>
      <vt:lpstr>가장 긴 증가하는 부분 수열 https://www.acmicpc.net/problem/11053</vt:lpstr>
      <vt:lpstr>가장 긴 증가하는 부분 수열 https://www.acmicpc.net/problem/11053</vt:lpstr>
      <vt:lpstr>가장 긴 증가하는 부분 수열 https://www.acmicpc.net/problem/11053</vt:lpstr>
      <vt:lpstr>가장 긴 증가하는 부분 수열 https://www.acmicpc.net/problem/11053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Administrator</cp:lastModifiedBy>
  <cp:revision>41</cp:revision>
  <dcterms:created xsi:type="dcterms:W3CDTF">2017-06-08T14:36:42Z</dcterms:created>
  <dcterms:modified xsi:type="dcterms:W3CDTF">2017-06-17T01:10:35Z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2017-06-08T00:00:00Z</vt:filetime>
  </property>
</Properties>
</file>