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72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E523A-0DB8-4ECD-9AE8-3380F258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048D70B-607C-4167-B1AC-57129006B4A9}"/>
              </a:ext>
            </a:extLst>
          </p:cNvPr>
          <p:cNvGrpSpPr/>
          <p:nvPr/>
        </p:nvGrpSpPr>
        <p:grpSpPr>
          <a:xfrm>
            <a:off x="644393" y="1543050"/>
            <a:ext cx="3501045" cy="2792337"/>
            <a:chOff x="2553305" y="1438275"/>
            <a:chExt cx="3501045" cy="279233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CAB7DAF-B1E8-4007-A875-098A828C5EDA}"/>
                </a:ext>
              </a:extLst>
            </p:cNvPr>
            <p:cNvGrpSpPr/>
            <p:nvPr/>
          </p:nvGrpSpPr>
          <p:grpSpPr>
            <a:xfrm>
              <a:off x="2553305" y="1438275"/>
              <a:ext cx="3501045" cy="2357646"/>
              <a:chOff x="410180" y="1419225"/>
              <a:chExt cx="3501045" cy="2357646"/>
            </a:xfrm>
          </p:grpSpPr>
          <p:sp>
            <p:nvSpPr>
              <p:cNvPr id="17" name="부분 원형 16">
                <a:extLst>
                  <a:ext uri="{FF2B5EF4-FFF2-40B4-BE49-F238E27FC236}">
                    <a16:creationId xmlns:a16="http://schemas.microsoft.com/office/drawing/2014/main" id="{99D2190E-097C-4045-8273-8E622ADB14C0}"/>
                  </a:ext>
                </a:extLst>
              </p:cNvPr>
              <p:cNvSpPr/>
              <p:nvPr/>
            </p:nvSpPr>
            <p:spPr>
              <a:xfrm rot="19531190">
                <a:off x="410180" y="2501729"/>
                <a:ext cx="1228049" cy="1275142"/>
              </a:xfrm>
              <a:prstGeom prst="pie">
                <a:avLst>
                  <a:gd name="adj1" fmla="val 0"/>
                  <a:gd name="adj2" fmla="val 2085204"/>
                </a:avLst>
              </a:prstGeom>
              <a:gradFill>
                <a:gsLst>
                  <a:gs pos="0">
                    <a:schemeClr val="accent1">
                      <a:lumMod val="110000"/>
                      <a:satMod val="105000"/>
                      <a:tint val="67000"/>
                      <a:alpha val="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</a:gra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0B1F94BD-11C7-44F1-9464-6C7D55AC1C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241" y="1419225"/>
                <a:ext cx="0" cy="1936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CBC0BF60-19A3-4A7E-A5B0-58EB588AD2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22097" y="1931042"/>
                <a:ext cx="0" cy="2424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0659247C-5B30-4C77-B506-7F4D69F319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240" y="2143562"/>
                <a:ext cx="1442908" cy="1008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2CA1C6E-8DA9-439B-AC60-959BE897FD48}"/>
                  </a:ext>
                </a:extLst>
              </p:cNvPr>
              <p:cNvCxnSpPr/>
              <p:nvPr/>
            </p:nvCxnSpPr>
            <p:spPr>
              <a:xfrm>
                <a:off x="2414981" y="2156900"/>
                <a:ext cx="0" cy="98979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84D0FBD-D60F-41C2-B93D-BC48C204DE2C}"/>
                      </a:ext>
                    </a:extLst>
                  </p:cNvPr>
                  <p:cNvSpPr txBox="1"/>
                  <p:nvPr/>
                </p:nvSpPr>
                <p:spPr>
                  <a:xfrm>
                    <a:off x="2314312" y="3158631"/>
                    <a:ext cx="1833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84D0FBD-D60F-41C2-B93D-BC48C204D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4312" y="3158631"/>
                    <a:ext cx="18331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E9F6614-64C8-44BA-9886-C3570BD87A7A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94" y="2002924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E9F6614-64C8-44BA-9886-C3570BD87A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94" y="2002924"/>
                    <a:ext cx="18671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2258" r="-25806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B1599D9-464F-441F-9E9B-339C67C97C18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001" y="1962417"/>
                    <a:ext cx="14262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B1599D9-464F-441F-9E9B-339C67C97C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5001" y="1962417"/>
                    <a:ext cx="142622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174" r="-5556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3DF28BB-3929-494F-A781-59AAFD0DB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574152" y="2373076"/>
                    <a:ext cx="1669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3DF28BB-3929-494F-A781-59AAFD0DBA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152" y="2373076"/>
                    <a:ext cx="16696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222" r="-1851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BDF5646-1E9D-4323-8363-689044E2228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8406" y="2864113"/>
                    <a:ext cx="1894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BDF5646-1E9D-4323-8363-689044E222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8406" y="2864113"/>
                    <a:ext cx="18947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F828A72C-F1B6-43F3-90D9-D050465378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7240" y="2141424"/>
                <a:ext cx="141774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BE02B6-F848-41A3-9257-BCC9245A67D1}"/>
                    </a:ext>
                  </a:extLst>
                </p:cNvPr>
                <p:cNvSpPr txBox="1"/>
                <p:nvPr/>
              </p:nvSpPr>
              <p:spPr>
                <a:xfrm>
                  <a:off x="3063939" y="3581608"/>
                  <a:ext cx="13011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BE02B6-F848-41A3-9257-BCC9245A6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939" y="3581608"/>
                  <a:ext cx="130119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336" t="-4444" r="-5607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A5ED677-F3F8-48ED-9A0F-436422200449}"/>
                    </a:ext>
                  </a:extLst>
                </p:cNvPr>
                <p:cNvSpPr txBox="1"/>
                <p:nvPr/>
              </p:nvSpPr>
              <p:spPr>
                <a:xfrm>
                  <a:off x="3063939" y="3953613"/>
                  <a:ext cx="12741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A5ED677-F3F8-48ED-9A0F-4364222004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939" y="3953613"/>
                  <a:ext cx="127413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306" t="-4444" r="-6220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4A0A4BB-A214-465E-A2DB-A2A7A5B56496}"/>
              </a:ext>
            </a:extLst>
          </p:cNvPr>
          <p:cNvGrpSpPr/>
          <p:nvPr/>
        </p:nvGrpSpPr>
        <p:grpSpPr>
          <a:xfrm>
            <a:off x="3835254" y="3963382"/>
            <a:ext cx="5705914" cy="1955596"/>
            <a:chOff x="3835254" y="3963382"/>
            <a:chExt cx="5705914" cy="1955596"/>
          </a:xfrm>
        </p:grpSpPr>
        <p:sp>
          <p:nvSpPr>
            <p:cNvPr id="53" name="화살표: 왼쪽/오른쪽 52">
              <a:extLst>
                <a:ext uri="{FF2B5EF4-FFF2-40B4-BE49-F238E27FC236}">
                  <a16:creationId xmlns:a16="http://schemas.microsoft.com/office/drawing/2014/main" id="{AF0DA2D4-18F8-44AF-99EA-FDC5E66A15BE}"/>
                </a:ext>
              </a:extLst>
            </p:cNvPr>
            <p:cNvSpPr/>
            <p:nvPr/>
          </p:nvSpPr>
          <p:spPr>
            <a:xfrm rot="19329777">
              <a:off x="7873844" y="4469014"/>
              <a:ext cx="1667324" cy="190387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1C7E47B-997A-4593-AD1C-DDABE169CD02}"/>
                </a:ext>
              </a:extLst>
            </p:cNvPr>
            <p:cNvGrpSpPr/>
            <p:nvPr/>
          </p:nvGrpSpPr>
          <p:grpSpPr>
            <a:xfrm>
              <a:off x="3835254" y="3963382"/>
              <a:ext cx="2424418" cy="1955596"/>
              <a:chOff x="4532081" y="3824882"/>
              <a:chExt cx="2424418" cy="1955596"/>
            </a:xfrm>
          </p:grpSpPr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F7B1F8D8-11F7-471C-8687-56E4150C09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744290" y="3683642"/>
                <a:ext cx="0" cy="2424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7821D819-2CC1-459E-9AB7-C8A7F34593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9553" y="3824882"/>
                <a:ext cx="0" cy="1936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화살표: 왼쪽/오른쪽 42">
                <a:extLst>
                  <a:ext uri="{FF2B5EF4-FFF2-40B4-BE49-F238E27FC236}">
                    <a16:creationId xmlns:a16="http://schemas.microsoft.com/office/drawing/2014/main" id="{C949D5B3-D977-422B-B7D0-4806E9AA37E5}"/>
                  </a:ext>
                </a:extLst>
              </p:cNvPr>
              <p:cNvSpPr/>
              <p:nvPr/>
            </p:nvSpPr>
            <p:spPr>
              <a:xfrm>
                <a:off x="4759552" y="4704461"/>
                <a:ext cx="1909029" cy="190387"/>
              </a:xfrm>
              <a:prstGeom prst="left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화살표: 왼쪽/오른쪽 43">
                <a:extLst>
                  <a:ext uri="{FF2B5EF4-FFF2-40B4-BE49-F238E27FC236}">
                    <a16:creationId xmlns:a16="http://schemas.microsoft.com/office/drawing/2014/main" id="{739404DF-A21C-4424-9143-87977F345874}"/>
                  </a:ext>
                </a:extLst>
              </p:cNvPr>
              <p:cNvSpPr/>
              <p:nvPr/>
            </p:nvSpPr>
            <p:spPr>
              <a:xfrm rot="5400000">
                <a:off x="4802649" y="4741969"/>
                <a:ext cx="1909029" cy="167989"/>
              </a:xfrm>
              <a:prstGeom prst="left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ADB809A-3F19-4732-82F2-DAF85BC2879D}"/>
                </a:ext>
              </a:extLst>
            </p:cNvPr>
            <p:cNvGrpSpPr/>
            <p:nvPr/>
          </p:nvGrpSpPr>
          <p:grpSpPr>
            <a:xfrm>
              <a:off x="6968979" y="3963382"/>
              <a:ext cx="2424418" cy="1936546"/>
              <a:chOff x="4532081" y="3824882"/>
              <a:chExt cx="2424418" cy="1936546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5BF35CB4-BF9F-42D7-B13A-8D55C7827C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744290" y="3683642"/>
                <a:ext cx="0" cy="2424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51574AC3-15A3-4916-BC61-2C54E075DD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9553" y="3824882"/>
                <a:ext cx="0" cy="1936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06D1232-C6E0-4C0B-97F0-2BCE6816E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676" y="4262438"/>
              <a:ext cx="1015113" cy="773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B3A7FFE-6A66-48C0-95C8-DE2DA74B7AA5}"/>
                </a:ext>
              </a:extLst>
            </p:cNvPr>
            <p:cNvGrpSpPr/>
            <p:nvPr/>
          </p:nvGrpSpPr>
          <p:grpSpPr>
            <a:xfrm>
              <a:off x="7814156" y="4773281"/>
              <a:ext cx="539039" cy="547923"/>
              <a:chOff x="6500722" y="3757376"/>
              <a:chExt cx="539039" cy="547923"/>
            </a:xfrm>
          </p:grpSpPr>
          <p:sp>
            <p:nvSpPr>
              <p:cNvPr id="55" name="막힌 원호 54">
                <a:extLst>
                  <a:ext uri="{FF2B5EF4-FFF2-40B4-BE49-F238E27FC236}">
                    <a16:creationId xmlns:a16="http://schemas.microsoft.com/office/drawing/2014/main" id="{F69AEF75-7C3D-4223-B703-9BA904FC6A4B}"/>
                  </a:ext>
                </a:extLst>
              </p:cNvPr>
              <p:cNvSpPr/>
              <p:nvPr/>
            </p:nvSpPr>
            <p:spPr>
              <a:xfrm flipH="1">
                <a:off x="6540686" y="3807302"/>
                <a:ext cx="477640" cy="435603"/>
              </a:xfrm>
              <a:prstGeom prst="blockArc">
                <a:avLst>
                  <a:gd name="adj1" fmla="val 11543370"/>
                  <a:gd name="adj2" fmla="val 387491"/>
                  <a:gd name="adj3" fmla="val 15429"/>
                </a:avLst>
              </a:prstGeom>
              <a:gradFill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화살표: 원형 55">
                <a:extLst>
                  <a:ext uri="{FF2B5EF4-FFF2-40B4-BE49-F238E27FC236}">
                    <a16:creationId xmlns:a16="http://schemas.microsoft.com/office/drawing/2014/main" id="{F6936EC6-99DC-4184-9158-7E1DA16073B4}"/>
                  </a:ext>
                </a:extLst>
              </p:cNvPr>
              <p:cNvSpPr/>
              <p:nvPr/>
            </p:nvSpPr>
            <p:spPr>
              <a:xfrm flipV="1">
                <a:off x="6500722" y="3757376"/>
                <a:ext cx="539039" cy="547923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0885278"/>
                  <a:gd name="adj5" fmla="val 13871"/>
                </a:avLst>
              </a:prstGeom>
              <a:gradFill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6C7BCF93-23F3-4A6B-9AB6-17660BC05F3D}"/>
                </a:ext>
              </a:extLst>
            </p:cNvPr>
            <p:cNvSpPr/>
            <p:nvPr/>
          </p:nvSpPr>
          <p:spPr>
            <a:xfrm>
              <a:off x="6412305" y="4814048"/>
              <a:ext cx="419100" cy="40862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206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2C147E0-82CE-40A7-8B16-9CEF7EA3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97" y="447894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FDA73-A5E2-4354-882D-F60FFD670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06" y="590769"/>
            <a:ext cx="2190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51BBB-2F0D-40FC-81C0-3D84823BC1C8}"/>
              </a:ext>
            </a:extLst>
          </p:cNvPr>
          <p:cNvSpPr txBox="1"/>
          <p:nvPr/>
        </p:nvSpPr>
        <p:spPr>
          <a:xfrm>
            <a:off x="1114440" y="263562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좌표계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E9430-89D7-4D4C-AF9D-9F611C3D1589}"/>
              </a:ext>
            </a:extLst>
          </p:cNvPr>
          <p:cNvSpPr txBox="1"/>
          <p:nvPr/>
        </p:nvSpPr>
        <p:spPr>
          <a:xfrm>
            <a:off x="4010041" y="263562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극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좌표계</a:t>
            </a:r>
          </a:p>
        </p:txBody>
      </p:sp>
    </p:spTree>
    <p:extLst>
      <p:ext uri="{BB962C8B-B14F-4D97-AF65-F5344CB8AC3E}">
        <p14:creationId xmlns:p14="http://schemas.microsoft.com/office/powerpoint/2010/main" val="349882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CECB910F-7EA9-411B-8D6D-C3112654E2FF}"/>
              </a:ext>
            </a:extLst>
          </p:cNvPr>
          <p:cNvGrpSpPr/>
          <p:nvPr/>
        </p:nvGrpSpPr>
        <p:grpSpPr>
          <a:xfrm>
            <a:off x="938584" y="356952"/>
            <a:ext cx="5982439" cy="4495906"/>
            <a:chOff x="938584" y="356952"/>
            <a:chExt cx="5982439" cy="449590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D8F8BCE-3703-4374-A9B2-31F98E67B9E5}"/>
                </a:ext>
              </a:extLst>
            </p:cNvPr>
            <p:cNvGrpSpPr/>
            <p:nvPr/>
          </p:nvGrpSpPr>
          <p:grpSpPr>
            <a:xfrm>
              <a:off x="2189685" y="356952"/>
              <a:ext cx="4731338" cy="4495906"/>
              <a:chOff x="548696" y="875112"/>
              <a:chExt cx="4731338" cy="4495906"/>
            </a:xfrm>
          </p:grpSpPr>
          <p:sp>
            <p:nvSpPr>
              <p:cNvPr id="26" name="부분 원형 25">
                <a:extLst>
                  <a:ext uri="{FF2B5EF4-FFF2-40B4-BE49-F238E27FC236}">
                    <a16:creationId xmlns:a16="http://schemas.microsoft.com/office/drawing/2014/main" id="{DEC43A70-15D1-4896-92E7-CD19148CEA7D}"/>
                  </a:ext>
                </a:extLst>
              </p:cNvPr>
              <p:cNvSpPr/>
              <p:nvPr/>
            </p:nvSpPr>
            <p:spPr>
              <a:xfrm rot="18459998">
                <a:off x="924261" y="1016751"/>
                <a:ext cx="3980211" cy="4188638"/>
              </a:xfrm>
              <a:prstGeom prst="pie">
                <a:avLst>
                  <a:gd name="adj1" fmla="val 21599696"/>
                  <a:gd name="adj2" fmla="val 463688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부분 원형 27">
                <a:extLst>
                  <a:ext uri="{FF2B5EF4-FFF2-40B4-BE49-F238E27FC236}">
                    <a16:creationId xmlns:a16="http://schemas.microsoft.com/office/drawing/2014/main" id="{7845332A-81C0-4793-9025-20F1F2289B68}"/>
                  </a:ext>
                </a:extLst>
              </p:cNvPr>
              <p:cNvSpPr/>
              <p:nvPr/>
            </p:nvSpPr>
            <p:spPr>
              <a:xfrm rot="18459998">
                <a:off x="666412" y="757396"/>
                <a:ext cx="4495906" cy="4731338"/>
              </a:xfrm>
              <a:prstGeom prst="pie">
                <a:avLst>
                  <a:gd name="adj1" fmla="val 21596924"/>
                  <a:gd name="adj2" fmla="val 445348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B097AD9-0A61-4B3D-88DE-B6F116FCF71E}"/>
                  </a:ext>
                </a:extLst>
              </p:cNvPr>
              <p:cNvGrpSpPr/>
              <p:nvPr/>
            </p:nvGrpSpPr>
            <p:grpSpPr>
              <a:xfrm>
                <a:off x="2300341" y="1192307"/>
                <a:ext cx="2835614" cy="2556335"/>
                <a:chOff x="2300341" y="1192307"/>
                <a:chExt cx="2835614" cy="2556335"/>
              </a:xfrm>
            </p:grpSpPr>
            <p:sp>
              <p:nvSpPr>
                <p:cNvPr id="8" name="부분 원형 7">
                  <a:extLst>
                    <a:ext uri="{FF2B5EF4-FFF2-40B4-BE49-F238E27FC236}">
                      <a16:creationId xmlns:a16="http://schemas.microsoft.com/office/drawing/2014/main" id="{A3EBE333-BE4A-4C9C-A5F8-7378475EFB3E}"/>
                    </a:ext>
                  </a:extLst>
                </p:cNvPr>
                <p:cNvSpPr/>
                <p:nvPr/>
              </p:nvSpPr>
              <p:spPr>
                <a:xfrm rot="20159872">
                  <a:off x="2300341" y="2473500"/>
                  <a:ext cx="1228049" cy="1275142"/>
                </a:xfrm>
                <a:prstGeom prst="pie">
                  <a:avLst>
                    <a:gd name="adj1" fmla="val 19903803"/>
                    <a:gd name="adj2" fmla="val 20321317"/>
                  </a:avLst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8C16714C-E69B-4AFA-B5FB-CEFC0308E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8890" y="1390650"/>
                  <a:ext cx="0" cy="19365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9369ACDF-3DCA-4444-8691-2C4D99CD44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923746" y="1902467"/>
                  <a:ext cx="0" cy="24244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B727BAB0-7B7D-4E93-95CE-863B0477DF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8890" y="1192307"/>
                  <a:ext cx="1500390" cy="19307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D1B9E6A-B024-4126-94C6-1C3D1D92E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63894" y="1773008"/>
                      <a:ext cx="11240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D1B9E6A-B024-4126-94C6-1C3D1D92EE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3894" y="1773008"/>
                      <a:ext cx="112402" cy="184666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2222"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8CC30854-7F18-4D0C-A9C8-6C50F62B0D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71250" y="2759783"/>
                      <a:ext cx="216085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8CC30854-7F18-4D0C-A9C8-6C50F62B0D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1250" y="2759783"/>
                      <a:ext cx="216085" cy="18466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0" r="-14286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6EF79476-91B7-4A27-B827-4416C2C40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373" y="1388875"/>
                  <a:ext cx="1765447" cy="1734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518386DA-9C1B-47B9-9DC6-1E32E3A98F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4192" y="1617079"/>
                      <a:ext cx="202171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518386DA-9C1B-47B9-9DC6-1E32E3A98F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4192" y="1617079"/>
                      <a:ext cx="202171" cy="18466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8182" r="-181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C9E78C9F-1B8B-49BC-857E-06E81E1EC4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7834" y="1629271"/>
                      <a:ext cx="239425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𝑟𝑑</m:t>
                            </m:r>
                            <m:r>
                              <a:rPr lang="en-US" altLang="ko-KR" sz="1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C9E78C9F-1B8B-49BC-857E-06E81E1EC4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7834" y="1629271"/>
                      <a:ext cx="239425" cy="1538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5385" r="-12821"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E74E978-407C-498C-A988-E2CE4EB63B3F}"/>
                </a:ext>
              </a:extLst>
            </p:cNvPr>
            <p:cNvGrpSpPr/>
            <p:nvPr/>
          </p:nvGrpSpPr>
          <p:grpSpPr>
            <a:xfrm>
              <a:off x="938584" y="867511"/>
              <a:ext cx="2752175" cy="1941525"/>
              <a:chOff x="686838" y="1465715"/>
              <a:chExt cx="2752175" cy="1941525"/>
            </a:xfrm>
          </p:grpSpPr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2D6E712C-028E-47CB-97BD-074169C13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1948" y="1465715"/>
                <a:ext cx="0" cy="1936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9883FF1F-B5D5-46EE-975A-83E415D1B3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226804" y="1977532"/>
                <a:ext cx="0" cy="2424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6ABE075-511F-4974-9C93-4FF9C49E6BD4}"/>
                      </a:ext>
                    </a:extLst>
                  </p:cNvPr>
                  <p:cNvSpPr txBox="1"/>
                  <p:nvPr/>
                </p:nvSpPr>
                <p:spPr>
                  <a:xfrm>
                    <a:off x="1839741" y="3222574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6ABE075-511F-4974-9C93-4FF9C49E6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741" y="3222574"/>
                    <a:ext cx="121700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0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33642D38-E44D-4736-BDE8-C926A016102E}"/>
                  </a:ext>
                </a:extLst>
              </p:cNvPr>
              <p:cNvCxnSpPr/>
              <p:nvPr/>
            </p:nvCxnSpPr>
            <p:spPr>
              <a:xfrm flipV="1">
                <a:off x="1895942" y="2621280"/>
                <a:ext cx="0" cy="568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35A1DBA-1C63-4F0E-AB84-5900AD89D9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0029" y="2621279"/>
                <a:ext cx="68591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C1F036D-24A2-4FC7-BB18-03848F27484B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565" y="2528946"/>
                    <a:ext cx="1244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C1F036D-24A2-4FC7-BB18-03848F274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565" y="2528946"/>
                    <a:ext cx="124458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571" r="-2381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EF5ACCCD-EA62-488A-ABE0-73FCC9B30F45}"/>
                  </a:ext>
                </a:extLst>
              </p:cNvPr>
              <p:cNvCxnSpPr/>
              <p:nvPr/>
            </p:nvCxnSpPr>
            <p:spPr>
              <a:xfrm flipV="1">
                <a:off x="2139782" y="2621280"/>
                <a:ext cx="0" cy="568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B012EE2-6FF1-4368-A02A-C8D5EB7BE2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0029" y="2318282"/>
                <a:ext cx="68591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439CB5E-4916-40FF-B12E-FCB5BA1D1528}"/>
                      </a:ext>
                    </a:extLst>
                  </p:cNvPr>
                  <p:cNvSpPr txBox="1"/>
                  <p:nvPr/>
                </p:nvSpPr>
                <p:spPr>
                  <a:xfrm>
                    <a:off x="686838" y="2224094"/>
                    <a:ext cx="48718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439CB5E-4916-40FF-B12E-FCB5BA1D15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838" y="2224094"/>
                    <a:ext cx="487185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500" t="-6667" r="-8750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AD6E38F-215D-4EEF-9EC4-ABD10DB0A584}"/>
                      </a:ext>
                    </a:extLst>
                  </p:cNvPr>
                  <p:cNvSpPr txBox="1"/>
                  <p:nvPr/>
                </p:nvSpPr>
                <p:spPr>
                  <a:xfrm>
                    <a:off x="2067982" y="3222574"/>
                    <a:ext cx="4816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AD6E38F-215D-4EEF-9EC4-ABD10DB0A5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7982" y="3222574"/>
                    <a:ext cx="481670" cy="18466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063" r="-506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487FF53-1782-4F76-BC5D-2BA22F0740F7}"/>
                      </a:ext>
                    </a:extLst>
                  </p:cNvPr>
                  <p:cNvSpPr txBox="1"/>
                  <p:nvPr/>
                </p:nvSpPr>
                <p:spPr>
                  <a:xfrm>
                    <a:off x="1670224" y="2376305"/>
                    <a:ext cx="21422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487FF53-1782-4F76-BC5D-2BA22F074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0224" y="2376305"/>
                    <a:ext cx="214226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714" t="-6667" r="-22857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3165013-6DA0-4549-BE0E-BC26AFEACA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189" y="2623161"/>
                    <a:ext cx="21146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3165013-6DA0-4549-BE0E-BC26AFEACA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189" y="2623161"/>
                    <a:ext cx="211468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1470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1C1C173-A491-4C0D-A0B7-FB7310388760}"/>
                  </a:ext>
                </a:extLst>
              </p:cNvPr>
              <p:cNvSpPr/>
              <p:nvPr/>
            </p:nvSpPr>
            <p:spPr>
              <a:xfrm>
                <a:off x="1895942" y="2318282"/>
                <a:ext cx="239682" cy="30299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C1029D7-1243-4458-9BBE-464F2CD7A655}"/>
                </a:ext>
              </a:extLst>
            </p:cNvPr>
            <p:cNvSpPr txBox="1"/>
            <p:nvPr/>
          </p:nvSpPr>
          <p:spPr>
            <a:xfrm>
              <a:off x="1813143" y="2994750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직교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좌표계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4E1281F-568C-404D-B36A-F4845330E923}"/>
                </a:ext>
              </a:extLst>
            </p:cNvPr>
            <p:cNvSpPr txBox="1"/>
            <p:nvPr/>
          </p:nvSpPr>
          <p:spPr>
            <a:xfrm>
              <a:off x="5041858" y="2994750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극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좌표계</a:t>
              </a:r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72FBF9CD-B8D1-4996-B8F6-B2DC093BD5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584" y="3583347"/>
            <a:ext cx="5956308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8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7257A95-5996-4141-AC81-538563DEC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33" y="1201801"/>
            <a:ext cx="2190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E225A5-925A-44D4-8BC7-729E7555D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77" y="1201801"/>
            <a:ext cx="2190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7973F41-376D-475A-89DD-016BAEE2D864}"/>
              </a:ext>
            </a:extLst>
          </p:cNvPr>
          <p:cNvSpPr/>
          <p:nvPr/>
        </p:nvSpPr>
        <p:spPr>
          <a:xfrm>
            <a:off x="3707257" y="1635666"/>
            <a:ext cx="419100" cy="40862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089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280</TotalTime>
  <Words>48</Words>
  <Application>Microsoft Office PowerPoint</Application>
  <PresentationFormat>A4 용지(210x297mm)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나눔바른고딕</vt:lpstr>
      <vt:lpstr>Arial</vt:lpstr>
      <vt:lpstr>Calibri</vt:lpstr>
      <vt:lpstr>Cambria Math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11</cp:revision>
  <dcterms:created xsi:type="dcterms:W3CDTF">2020-05-15T23:58:25Z</dcterms:created>
  <dcterms:modified xsi:type="dcterms:W3CDTF">2020-05-16T10:14:07Z</dcterms:modified>
</cp:coreProperties>
</file>