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193-F8E7-4DFB-A871-A3E487AD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30130-1FA7-426C-8369-72F1005A1A97}"/>
              </a:ext>
            </a:extLst>
          </p:cNvPr>
          <p:cNvSpPr/>
          <p:nvPr/>
        </p:nvSpPr>
        <p:spPr>
          <a:xfrm>
            <a:off x="3931519" y="1371689"/>
            <a:ext cx="1535185" cy="7495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common.h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70B5DAF-7E56-45B1-9863-4A38CDB6E37E}"/>
              </a:ext>
            </a:extLst>
          </p:cNvPr>
          <p:cNvGrpSpPr/>
          <p:nvPr/>
        </p:nvGrpSpPr>
        <p:grpSpPr>
          <a:xfrm>
            <a:off x="3931519" y="4553568"/>
            <a:ext cx="1535185" cy="1595818"/>
            <a:chOff x="3661096" y="5086496"/>
            <a:chExt cx="1535185" cy="159581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A41EFE-497B-4C8A-9864-0B3A89DFA6BA}"/>
                </a:ext>
              </a:extLst>
            </p:cNvPr>
            <p:cNvSpPr/>
            <p:nvPr/>
          </p:nvSpPr>
          <p:spPr>
            <a:xfrm>
              <a:off x="3661096" y="5086496"/>
              <a:ext cx="1535185" cy="7495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main.h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ED800A-696D-4AF2-9736-EC56CA34228D}"/>
                </a:ext>
              </a:extLst>
            </p:cNvPr>
            <p:cNvSpPr/>
            <p:nvPr/>
          </p:nvSpPr>
          <p:spPr>
            <a:xfrm>
              <a:off x="3661096" y="5932740"/>
              <a:ext cx="1535185" cy="749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main.c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9F1350-C8AB-4FF4-A959-E35493950A84}"/>
              </a:ext>
            </a:extLst>
          </p:cNvPr>
          <p:cNvGrpSpPr/>
          <p:nvPr/>
        </p:nvGrpSpPr>
        <p:grpSpPr>
          <a:xfrm>
            <a:off x="1226070" y="2597535"/>
            <a:ext cx="6946083" cy="1595818"/>
            <a:chOff x="1142180" y="2996239"/>
            <a:chExt cx="6946083" cy="159581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CD57FF8-9B53-4C99-8638-57C1AE55A2CE}"/>
                </a:ext>
              </a:extLst>
            </p:cNvPr>
            <p:cNvGrpSpPr/>
            <p:nvPr/>
          </p:nvGrpSpPr>
          <p:grpSpPr>
            <a:xfrm>
              <a:off x="1142180" y="2996239"/>
              <a:ext cx="1535185" cy="1595818"/>
              <a:chOff x="1142180" y="2996239"/>
              <a:chExt cx="1535185" cy="159581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CEF6DEA-0B68-476D-8CA1-71766E61124A}"/>
                  </a:ext>
                </a:extLst>
              </p:cNvPr>
              <p:cNvSpPr/>
              <p:nvPr/>
            </p:nvSpPr>
            <p:spPr>
              <a:xfrm>
                <a:off x="1142180" y="2996239"/>
                <a:ext cx="1535185" cy="749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test1.h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9142DE9-13A0-42D7-B19C-8BD3D1BC1C97}"/>
                  </a:ext>
                </a:extLst>
              </p:cNvPr>
              <p:cNvSpPr/>
              <p:nvPr/>
            </p:nvSpPr>
            <p:spPr>
              <a:xfrm>
                <a:off x="1142180" y="3842483"/>
                <a:ext cx="1535185" cy="7495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test1.c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C269365-E811-4826-907F-53DED539A146}"/>
                </a:ext>
              </a:extLst>
            </p:cNvPr>
            <p:cNvGrpSpPr/>
            <p:nvPr/>
          </p:nvGrpSpPr>
          <p:grpSpPr>
            <a:xfrm>
              <a:off x="2945813" y="2996239"/>
              <a:ext cx="1535185" cy="1595818"/>
              <a:chOff x="2979368" y="2996239"/>
              <a:chExt cx="1535185" cy="159581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BFFABB4-83C8-47D8-8586-CCD4D33DF5C2}"/>
                  </a:ext>
                </a:extLst>
              </p:cNvPr>
              <p:cNvSpPr/>
              <p:nvPr/>
            </p:nvSpPr>
            <p:spPr>
              <a:xfrm>
                <a:off x="2979368" y="2996239"/>
                <a:ext cx="1535185" cy="749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test2.h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3A0BA80-4EF7-4E97-9DAB-4241B4B947FE}"/>
                  </a:ext>
                </a:extLst>
              </p:cNvPr>
              <p:cNvSpPr/>
              <p:nvPr/>
            </p:nvSpPr>
            <p:spPr>
              <a:xfrm>
                <a:off x="2979368" y="3842483"/>
                <a:ext cx="1535185" cy="7495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test1.c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DAFCC09-49B4-4780-8F09-3371E87068E8}"/>
                </a:ext>
              </a:extLst>
            </p:cNvPr>
            <p:cNvGrpSpPr/>
            <p:nvPr/>
          </p:nvGrpSpPr>
          <p:grpSpPr>
            <a:xfrm>
              <a:off x="4749446" y="2996239"/>
              <a:ext cx="1535185" cy="1595818"/>
              <a:chOff x="4715890" y="2996239"/>
              <a:chExt cx="1535185" cy="159581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CDCC95C-B332-4F9D-B6F5-1E6C0CD3630D}"/>
                  </a:ext>
                </a:extLst>
              </p:cNvPr>
              <p:cNvSpPr/>
              <p:nvPr/>
            </p:nvSpPr>
            <p:spPr>
              <a:xfrm>
                <a:off x="4715890" y="2996239"/>
                <a:ext cx="1535185" cy="749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test3.h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1375171-B381-4E8B-A3E8-266D01AC3A18}"/>
                  </a:ext>
                </a:extLst>
              </p:cNvPr>
              <p:cNvSpPr/>
              <p:nvPr/>
            </p:nvSpPr>
            <p:spPr>
              <a:xfrm>
                <a:off x="4715890" y="3842483"/>
                <a:ext cx="1535185" cy="7495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test3.c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73FA24B-1B1E-460A-847C-D5AAF7FB886D}"/>
                </a:ext>
              </a:extLst>
            </p:cNvPr>
            <p:cNvGrpSpPr/>
            <p:nvPr/>
          </p:nvGrpSpPr>
          <p:grpSpPr>
            <a:xfrm>
              <a:off x="6553078" y="2996239"/>
              <a:ext cx="1535185" cy="1595818"/>
              <a:chOff x="6553078" y="2996239"/>
              <a:chExt cx="1535185" cy="159581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22CBF9C-AAD6-4026-B40D-BCA4364C2DEC}"/>
                  </a:ext>
                </a:extLst>
              </p:cNvPr>
              <p:cNvSpPr/>
              <p:nvPr/>
            </p:nvSpPr>
            <p:spPr>
              <a:xfrm>
                <a:off x="6553078" y="2996239"/>
                <a:ext cx="1535185" cy="749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test4.h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EE43A8-6292-4247-89D3-52D74778CB48}"/>
                  </a:ext>
                </a:extLst>
              </p:cNvPr>
              <p:cNvSpPr/>
              <p:nvPr/>
            </p:nvSpPr>
            <p:spPr>
              <a:xfrm>
                <a:off x="6553078" y="3842483"/>
                <a:ext cx="1535185" cy="7495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test4.c</a:t>
                </a:r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E0B3824-6335-49DD-8576-4E1E9E0CE58F}"/>
              </a:ext>
            </a:extLst>
          </p:cNvPr>
          <p:cNvSpPr txBox="1"/>
          <p:nvPr/>
        </p:nvSpPr>
        <p:spPr>
          <a:xfrm>
            <a:off x="8440600" y="31624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44D16A-FD2B-49FF-9AE8-85DE4E487DA9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993663" y="2121263"/>
            <a:ext cx="2705449" cy="4762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26C933-798D-484D-9C73-9C25BC94C02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97296" y="2121263"/>
            <a:ext cx="901816" cy="4762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BD03630-AFB2-489F-8571-1ED5A99ED91D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4699112" y="2121263"/>
            <a:ext cx="901817" cy="4762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0961CF6-E5BE-4D19-9D46-3AA68E48145C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4699112" y="2121263"/>
            <a:ext cx="2705449" cy="4762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448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159</TotalTime>
  <Words>34</Words>
  <Application>Microsoft Office PowerPoint</Application>
  <PresentationFormat>A4 용지(210x297mm)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Arial</vt:lpstr>
      <vt:lpstr>Calibri</vt:lpstr>
      <vt:lpstr>Default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6</cp:revision>
  <dcterms:created xsi:type="dcterms:W3CDTF">2020-03-12T11:55:28Z</dcterms:created>
  <dcterms:modified xsi:type="dcterms:W3CDTF">2020-03-12T14:34:33Z</dcterms:modified>
</cp:coreProperties>
</file>