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91" y="-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21DD0-1439-42DF-8669-944F74BC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D11BAB-CDF0-4BA3-AA8B-79B66652CB3E}"/>
              </a:ext>
            </a:extLst>
          </p:cNvPr>
          <p:cNvGrpSpPr/>
          <p:nvPr/>
        </p:nvGrpSpPr>
        <p:grpSpPr>
          <a:xfrm>
            <a:off x="700467" y="1789165"/>
            <a:ext cx="2289226" cy="2155907"/>
            <a:chOff x="3533758" y="2402441"/>
            <a:chExt cx="2289226" cy="215590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5B4DEDA-2A06-4AE2-94FC-7ADB92F6D0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829" t="15031" b="18900"/>
            <a:stretch/>
          </p:blipFill>
          <p:spPr>
            <a:xfrm>
              <a:off x="3538617" y="2402441"/>
              <a:ext cx="2284367" cy="213080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95765E-AFF5-4678-BF41-67975BFEEC14}"/>
                </a:ext>
              </a:extLst>
            </p:cNvPr>
            <p:cNvSpPr txBox="1"/>
            <p:nvPr/>
          </p:nvSpPr>
          <p:spPr>
            <a:xfrm>
              <a:off x="5167618" y="2418202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z</a:t>
              </a:r>
              <a:r>
                <a:rPr lang="ko-KR" altLang="en-US" dirty="0"/>
                <a:t>축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F62CEF-0504-4516-9BD2-F922BFBDF137}"/>
                </a:ext>
              </a:extLst>
            </p:cNvPr>
            <p:cNvSpPr txBox="1"/>
            <p:nvPr/>
          </p:nvSpPr>
          <p:spPr>
            <a:xfrm>
              <a:off x="3533758" y="289777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r>
                <a:rPr lang="ko-KR" altLang="en-US" dirty="0"/>
                <a:t>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A0338F-1D96-47AF-B509-E5117D3905D7}"/>
                </a:ext>
              </a:extLst>
            </p:cNvPr>
            <p:cNvSpPr txBox="1"/>
            <p:nvPr/>
          </p:nvSpPr>
          <p:spPr>
            <a:xfrm>
              <a:off x="4438115" y="4189016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r>
                <a:rPr lang="ko-KR" altLang="en-US" dirty="0"/>
                <a:t>축</a:t>
              </a:r>
            </a:p>
          </p:txBody>
        </p:sp>
      </p:grp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B2B27A07-F856-4F4E-821D-6182272AFEF7}"/>
              </a:ext>
            </a:extLst>
          </p:cNvPr>
          <p:cNvGrpSpPr/>
          <p:nvPr/>
        </p:nvGrpSpPr>
        <p:grpSpPr>
          <a:xfrm>
            <a:off x="3647187" y="1193033"/>
            <a:ext cx="5141614" cy="3323065"/>
            <a:chOff x="3504574" y="1318868"/>
            <a:chExt cx="5141614" cy="332306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1D5729D-2C4A-46C1-8F27-851E92C44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4462" y="1318868"/>
              <a:ext cx="5001726" cy="33230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EFB6B12-39C9-4119-A9FF-7A41D25D0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5849" y="1409948"/>
              <a:ext cx="0" cy="15704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0BADDE9-7013-49D8-9D36-6F0D965BE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438" y="2961525"/>
              <a:ext cx="1760412" cy="9352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4F03B2A-80DB-44A5-88EF-D4FBB0383E1D}"/>
                </a:ext>
              </a:extLst>
            </p:cNvPr>
            <p:cNvCxnSpPr>
              <a:cxnSpLocks/>
            </p:cNvCxnSpPr>
            <p:nvPr/>
          </p:nvCxnSpPr>
          <p:spPr>
            <a:xfrm>
              <a:off x="5905849" y="2965169"/>
              <a:ext cx="1519945" cy="7259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B31D942A-66A0-4260-8C63-E3C1E76D273D}"/>
                </a:ext>
              </a:extLst>
            </p:cNvPr>
            <p:cNvSpPr txBox="1"/>
            <p:nvPr/>
          </p:nvSpPr>
          <p:spPr>
            <a:xfrm>
              <a:off x="3504574" y="3945072"/>
              <a:ext cx="264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X / Longitudinal / Roll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EF75DE-2AB6-4727-9C85-44D19DB5AEB7}"/>
                </a:ext>
              </a:extLst>
            </p:cNvPr>
            <p:cNvSpPr txBox="1"/>
            <p:nvPr/>
          </p:nvSpPr>
          <p:spPr>
            <a:xfrm>
              <a:off x="6486959" y="3735302"/>
              <a:ext cx="2057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Y / Lateral / Pitch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EFC11E-3604-4A6A-9400-2A677C09ED8B}"/>
                </a:ext>
              </a:extLst>
            </p:cNvPr>
            <p:cNvSpPr txBox="1"/>
            <p:nvPr/>
          </p:nvSpPr>
          <p:spPr>
            <a:xfrm>
              <a:off x="5875961" y="1488924"/>
              <a:ext cx="2057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Z / Vertical / Yaw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24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294FBE-B4A1-4A63-AB54-F5C9694E4F20}"/>
              </a:ext>
            </a:extLst>
          </p:cNvPr>
          <p:cNvGrpSpPr/>
          <p:nvPr/>
        </p:nvGrpSpPr>
        <p:grpSpPr>
          <a:xfrm>
            <a:off x="214221" y="-80133"/>
            <a:ext cx="3957375" cy="2615636"/>
            <a:chOff x="328521" y="323727"/>
            <a:chExt cx="3957375" cy="261563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CDA581-25DC-4284-A431-441713DC1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934" b="93084" l="9905" r="89905">
                          <a14:foregroundMark x1="13905" y1="77233" x2="17649" y2="84230"/>
                          <a14:foregroundMark x1="24337" y1="81556" x2="26095" y2="78098"/>
                          <a14:foregroundMark x1="23751" y1="82709" x2="24189" y2="81847"/>
                          <a14:foregroundMark x1="22291" y1="85581" x2="23751" y2="82709"/>
                          <a14:foregroundMark x1="26667" y1="82997" x2="26667" y2="83285"/>
                          <a14:foregroundMark x1="27161" y1="82879" x2="27295" y2="82900"/>
                          <a14:foregroundMark x1="26094" y1="82709" x2="27057" y2="82862"/>
                          <a14:foregroundMark x1="24284" y1="82421" x2="26094" y2="82709"/>
                          <a14:foregroundMark x1="38476" y1="73199" x2="38476" y2="73199"/>
                          <a14:foregroundMark x1="75619" y1="81844" x2="75619" y2="81844"/>
                          <a14:foregroundMark x1="78667" y1="82421" x2="78667" y2="82421"/>
                          <a14:foregroundMark x1="79048" y1="82421" x2="79429" y2="82133"/>
                          <a14:foregroundMark x1="80952" y1="81268" x2="81143" y2="81268"/>
                          <a14:foregroundMark x1="81524" y1="80980" x2="81524" y2="80980"/>
                          <a14:foregroundMark x1="72952" y1="83862" x2="72952" y2="84150"/>
                          <a14:foregroundMark x1="72571" y1="84150" x2="72571" y2="84150"/>
                          <a14:foregroundMark x1="72000" y1="82421" x2="72000" y2="82421"/>
                          <a14:foregroundMark x1="71619" y1="81556" x2="71619" y2="81556"/>
                          <a14:foregroundMark x1="71429" y1="80980" x2="71429" y2="80980"/>
                          <a14:foregroundMark x1="26286" y1="83285" x2="26286" y2="83285"/>
                          <a14:foregroundMark x1="26667" y1="82997" x2="26667" y2="82997"/>
                          <a14:foregroundMark x1="27048" y1="81556" x2="27048" y2="81844"/>
                          <a14:foregroundMark x1="26857" y1="82997" x2="26857" y2="82997"/>
                          <a14:foregroundMark x1="26476" y1="83573" x2="26476" y2="83573"/>
                          <a14:foregroundMark x1="26667" y1="83573" x2="26667" y2="83573"/>
                          <a14:foregroundMark x1="26667" y1="82997" x2="26667" y2="82997"/>
                          <a14:foregroundMark x1="26667" y1="83862" x2="26667" y2="83862"/>
                          <a14:foregroundMark x1="49905" y1="8934" x2="49905" y2="8934"/>
                          <a14:foregroundMark x1="49714" y1="41499" x2="49714" y2="41499"/>
                          <a14:backgroundMark x1="13714" y1="87608" x2="23619" y2="90490"/>
                          <a14:backgroundMark x1="23619" y1="90490" x2="52571" y2="85303"/>
                          <a14:backgroundMark x1="52571" y1="85303" x2="62095" y2="87032"/>
                          <a14:backgroundMark x1="62095" y1="87032" x2="71810" y2="85591"/>
                          <a14:backgroundMark x1="71810" y1="85591" x2="81524" y2="88184"/>
                          <a14:backgroundMark x1="81524" y1="88184" x2="72952" y2="96542"/>
                          <a14:backgroundMark x1="72952" y1="96542" x2="20762" y2="99424"/>
                          <a14:backgroundMark x1="20762" y1="99424" x2="13143" y2="90778"/>
                          <a14:backgroundMark x1="13143" y1="90778" x2="13524" y2="88473"/>
                          <a14:backgroundMark x1="27429" y1="81844" x2="27429" y2="82709"/>
                          <a14:backgroundMark x1="28190" y1="84150" x2="28190" y2="84150"/>
                          <a14:backgroundMark x1="31048" y1="85014" x2="31048" y2="85014"/>
                          <a14:backgroundMark x1="30476" y1="85303" x2="30476" y2="85303"/>
                          <a14:backgroundMark x1="30476" y1="85303" x2="30667" y2="85879"/>
                          <a14:backgroundMark x1="30857" y1="85879" x2="31048" y2="85591"/>
                          <a14:backgroundMark x1="31048" y1="85591" x2="30476" y2="85014"/>
                          <a14:backgroundMark x1="30286" y1="85014" x2="30095" y2="85014"/>
                          <a14:backgroundMark x1="30095" y1="85014" x2="30095" y2="85014"/>
                          <a14:backgroundMark x1="30667" y1="84438" x2="30857" y2="84150"/>
                          <a14:backgroundMark x1="30191" y1="83862" x2="29905" y2="83573"/>
                          <a14:backgroundMark x1="30476" y1="84150" x2="30191" y2="83862"/>
                          <a14:backgroundMark x1="29714" y1="83285" x2="29524" y2="83285"/>
                          <a14:backgroundMark x1="29333" y1="82997" x2="29333" y2="82997"/>
                          <a14:backgroundMark x1="29333" y1="82997" x2="28952" y2="83285"/>
                          <a14:backgroundMark x1="28762" y1="83285" x2="28381" y2="83285"/>
                          <a14:backgroundMark x1="28381" y1="83285" x2="28381" y2="83573"/>
                          <a14:backgroundMark x1="28285" y1="83862" x2="28190" y2="84150"/>
                          <a14:backgroundMark x1="28381" y1="83573" x2="28285" y2="83862"/>
                          <a14:backgroundMark x1="27810" y1="84726" x2="27429" y2="85303"/>
                          <a14:backgroundMark x1="27238" y1="85591" x2="27048" y2="86455"/>
                          <a14:backgroundMark x1="27048" y1="86455" x2="26667" y2="86744"/>
                          <a14:backgroundMark x1="26667" y1="87032" x2="26667" y2="87032"/>
                          <a14:backgroundMark x1="27048" y1="86167" x2="27238" y2="85591"/>
                          <a14:backgroundMark x1="27238" y1="85303" x2="27429" y2="84726"/>
                          <a14:backgroundMark x1="27619" y1="84438" x2="27619" y2="84150"/>
                          <a14:backgroundMark x1="27619" y1="83862" x2="27619" y2="83862"/>
                          <a14:backgroundMark x1="27619" y1="83862" x2="27619" y2="83573"/>
                          <a14:backgroundMark x1="27619" y1="83573" x2="27619" y2="83573"/>
                          <a14:backgroundMark x1="27429" y1="83862" x2="27429" y2="84150"/>
                          <a14:backgroundMark x1="27429" y1="83573" x2="27429" y2="83862"/>
                          <a14:backgroundMark x1="27238" y1="84438" x2="27048" y2="85014"/>
                          <a14:backgroundMark x1="26857" y1="85303" x2="26857" y2="85591"/>
                          <a14:backgroundMark x1="26857" y1="85591" x2="26857" y2="85591"/>
                          <a14:backgroundMark x1="27238" y1="84726" x2="27429" y2="83862"/>
                          <a14:backgroundMark x1="27429" y1="83573" x2="27429" y2="83573"/>
                          <a14:backgroundMark x1="27429" y1="83573" x2="27429" y2="83573"/>
                          <a14:backgroundMark x1="27429" y1="83285" x2="27429" y2="83285"/>
                          <a14:backgroundMark x1="27429" y1="83285" x2="27429" y2="83285"/>
                          <a14:backgroundMark x1="27429" y1="82997" x2="27810" y2="82997"/>
                          <a14:backgroundMark x1="28381" y1="82709" x2="28381" y2="82709"/>
                          <a14:backgroundMark x1="28571" y1="82997" x2="28762" y2="83285"/>
                          <a14:backgroundMark x1="28190" y1="83862" x2="28190" y2="83862"/>
                          <a14:backgroundMark x1="28190" y1="83862" x2="28190" y2="83862"/>
                          <a14:backgroundMark x1="28381" y1="83862" x2="28381" y2="83862"/>
                          <a14:backgroundMark x1="28190" y1="83573" x2="28190" y2="83573"/>
                          <a14:backgroundMark x1="28190" y1="83573" x2="27810" y2="83285"/>
                          <a14:backgroundMark x1="27810" y1="83285" x2="27810" y2="83285"/>
                          <a14:backgroundMark x1="27810" y1="83285" x2="27810" y2="83285"/>
                          <a14:backgroundMark x1="28190" y1="83285" x2="29143" y2="83573"/>
                          <a14:backgroundMark x1="27429" y1="82997" x2="27429" y2="82997"/>
                          <a14:backgroundMark x1="27048" y1="83285" x2="27048" y2="83285"/>
                          <a14:backgroundMark x1="27238" y1="82709" x2="27238" y2="82709"/>
                          <a14:backgroundMark x1="27048" y1="83862" x2="27048" y2="84150"/>
                          <a14:backgroundMark x1="26857" y1="84438" x2="26857" y2="84438"/>
                          <a14:backgroundMark x1="26667" y1="84726" x2="26667" y2="84726"/>
                          <a14:backgroundMark x1="26857" y1="83573" x2="27048" y2="83285"/>
                          <a14:backgroundMark x1="27048" y1="82709" x2="27048" y2="8270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521" y="323727"/>
              <a:ext cx="3957375" cy="261563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B1EE547-A5F5-4254-BC6B-08588EB00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934" b="93084" l="9905" r="89905">
                          <a14:foregroundMark x1="13905" y1="77233" x2="17649" y2="84230"/>
                          <a14:foregroundMark x1="24337" y1="81556" x2="26095" y2="78098"/>
                          <a14:foregroundMark x1="23751" y1="82709" x2="24189" y2="81847"/>
                          <a14:foregroundMark x1="22291" y1="85581" x2="23751" y2="82709"/>
                          <a14:foregroundMark x1="26667" y1="82997" x2="26667" y2="83285"/>
                          <a14:foregroundMark x1="27161" y1="82879" x2="27295" y2="82900"/>
                          <a14:foregroundMark x1="26094" y1="82709" x2="27057" y2="82862"/>
                          <a14:foregroundMark x1="24284" y1="82421" x2="26094" y2="82709"/>
                          <a14:foregroundMark x1="38476" y1="73199" x2="38476" y2="73199"/>
                          <a14:foregroundMark x1="75619" y1="81844" x2="75619" y2="81844"/>
                          <a14:foregroundMark x1="78667" y1="82421" x2="78667" y2="82421"/>
                          <a14:foregroundMark x1="79048" y1="82421" x2="79429" y2="82133"/>
                          <a14:foregroundMark x1="80952" y1="81268" x2="81143" y2="81268"/>
                          <a14:foregroundMark x1="81524" y1="80980" x2="81524" y2="80980"/>
                          <a14:foregroundMark x1="72952" y1="83862" x2="72952" y2="84150"/>
                          <a14:foregroundMark x1="72571" y1="84150" x2="72571" y2="84150"/>
                          <a14:foregroundMark x1="72000" y1="82421" x2="72000" y2="82421"/>
                          <a14:foregroundMark x1="71619" y1="81556" x2="71619" y2="81556"/>
                          <a14:foregroundMark x1="71429" y1="80980" x2="71429" y2="80980"/>
                          <a14:foregroundMark x1="26286" y1="83285" x2="26286" y2="83285"/>
                          <a14:foregroundMark x1="26667" y1="82997" x2="26667" y2="82997"/>
                          <a14:foregroundMark x1="27048" y1="81556" x2="27048" y2="81844"/>
                          <a14:foregroundMark x1="26857" y1="82997" x2="26857" y2="82997"/>
                          <a14:foregroundMark x1="26476" y1="83573" x2="26476" y2="83573"/>
                          <a14:foregroundMark x1="26667" y1="83573" x2="26667" y2="83573"/>
                          <a14:foregroundMark x1="26667" y1="82997" x2="26667" y2="82997"/>
                          <a14:foregroundMark x1="26667" y1="83862" x2="26667" y2="83862"/>
                          <a14:foregroundMark x1="49905" y1="8934" x2="49905" y2="8934"/>
                          <a14:foregroundMark x1="49714" y1="41499" x2="49714" y2="41499"/>
                          <a14:backgroundMark x1="13714" y1="87608" x2="23619" y2="90490"/>
                          <a14:backgroundMark x1="23619" y1="90490" x2="52571" y2="85303"/>
                          <a14:backgroundMark x1="52571" y1="85303" x2="62095" y2="87032"/>
                          <a14:backgroundMark x1="62095" y1="87032" x2="71810" y2="85591"/>
                          <a14:backgroundMark x1="71810" y1="85591" x2="81524" y2="88184"/>
                          <a14:backgroundMark x1="81524" y1="88184" x2="72952" y2="96542"/>
                          <a14:backgroundMark x1="72952" y1="96542" x2="20762" y2="99424"/>
                          <a14:backgroundMark x1="20762" y1="99424" x2="13143" y2="90778"/>
                          <a14:backgroundMark x1="13143" y1="90778" x2="13524" y2="88473"/>
                          <a14:backgroundMark x1="27429" y1="81844" x2="27429" y2="82709"/>
                          <a14:backgroundMark x1="28190" y1="84150" x2="28190" y2="84150"/>
                          <a14:backgroundMark x1="31048" y1="85014" x2="31048" y2="85014"/>
                          <a14:backgroundMark x1="30476" y1="85303" x2="30476" y2="85303"/>
                          <a14:backgroundMark x1="30476" y1="85303" x2="30667" y2="85879"/>
                          <a14:backgroundMark x1="30857" y1="85879" x2="31048" y2="85591"/>
                          <a14:backgroundMark x1="31048" y1="85591" x2="30476" y2="85014"/>
                          <a14:backgroundMark x1="30286" y1="85014" x2="30095" y2="85014"/>
                          <a14:backgroundMark x1="30095" y1="85014" x2="30095" y2="85014"/>
                          <a14:backgroundMark x1="30667" y1="84438" x2="30857" y2="84150"/>
                          <a14:backgroundMark x1="30191" y1="83862" x2="29905" y2="83573"/>
                          <a14:backgroundMark x1="30476" y1="84150" x2="30191" y2="83862"/>
                          <a14:backgroundMark x1="29714" y1="83285" x2="29524" y2="83285"/>
                          <a14:backgroundMark x1="29333" y1="82997" x2="29333" y2="82997"/>
                          <a14:backgroundMark x1="29333" y1="82997" x2="28952" y2="83285"/>
                          <a14:backgroundMark x1="28762" y1="83285" x2="28381" y2="83285"/>
                          <a14:backgroundMark x1="28381" y1="83285" x2="28381" y2="83573"/>
                          <a14:backgroundMark x1="28285" y1="83862" x2="28190" y2="84150"/>
                          <a14:backgroundMark x1="28381" y1="83573" x2="28285" y2="83862"/>
                          <a14:backgroundMark x1="27810" y1="84726" x2="27429" y2="85303"/>
                          <a14:backgroundMark x1="27238" y1="85591" x2="27048" y2="86455"/>
                          <a14:backgroundMark x1="27048" y1="86455" x2="26667" y2="86744"/>
                          <a14:backgroundMark x1="26667" y1="87032" x2="26667" y2="87032"/>
                          <a14:backgroundMark x1="27048" y1="86167" x2="27238" y2="85591"/>
                          <a14:backgroundMark x1="27238" y1="85303" x2="27429" y2="84726"/>
                          <a14:backgroundMark x1="27619" y1="84438" x2="27619" y2="84150"/>
                          <a14:backgroundMark x1="27619" y1="83862" x2="27619" y2="83862"/>
                          <a14:backgroundMark x1="27619" y1="83862" x2="27619" y2="83573"/>
                          <a14:backgroundMark x1="27619" y1="83573" x2="27619" y2="83573"/>
                          <a14:backgroundMark x1="27429" y1="83862" x2="27429" y2="84150"/>
                          <a14:backgroundMark x1="27429" y1="83573" x2="27429" y2="83862"/>
                          <a14:backgroundMark x1="27238" y1="84438" x2="27048" y2="85014"/>
                          <a14:backgroundMark x1="26857" y1="85303" x2="26857" y2="85591"/>
                          <a14:backgroundMark x1="26857" y1="85591" x2="26857" y2="85591"/>
                          <a14:backgroundMark x1="27238" y1="84726" x2="27429" y2="83862"/>
                          <a14:backgroundMark x1="27429" y1="83573" x2="27429" y2="83573"/>
                          <a14:backgroundMark x1="27429" y1="83573" x2="27429" y2="83573"/>
                          <a14:backgroundMark x1="27429" y1="83285" x2="27429" y2="83285"/>
                          <a14:backgroundMark x1="27429" y1="83285" x2="27429" y2="83285"/>
                          <a14:backgroundMark x1="27429" y1="82997" x2="27810" y2="82997"/>
                          <a14:backgroundMark x1="28381" y1="82709" x2="28381" y2="82709"/>
                          <a14:backgroundMark x1="28571" y1="82997" x2="28762" y2="83285"/>
                          <a14:backgroundMark x1="28190" y1="83862" x2="28190" y2="83862"/>
                          <a14:backgroundMark x1="28190" y1="83862" x2="28190" y2="83862"/>
                          <a14:backgroundMark x1="28381" y1="83862" x2="28381" y2="83862"/>
                          <a14:backgroundMark x1="28190" y1="83573" x2="28190" y2="83573"/>
                          <a14:backgroundMark x1="28190" y1="83573" x2="27810" y2="83285"/>
                          <a14:backgroundMark x1="27810" y1="83285" x2="27810" y2="83285"/>
                          <a14:backgroundMark x1="27810" y1="83285" x2="27810" y2="83285"/>
                          <a14:backgroundMark x1="28190" y1="83285" x2="29143" y2="83573"/>
                          <a14:backgroundMark x1="27429" y1="82997" x2="27429" y2="82997"/>
                          <a14:backgroundMark x1="27048" y1="83285" x2="27048" y2="83285"/>
                          <a14:backgroundMark x1="27238" y1="82709" x2="27238" y2="82709"/>
                          <a14:backgroundMark x1="27048" y1="83862" x2="27048" y2="84150"/>
                          <a14:backgroundMark x1="26857" y1="84438" x2="26857" y2="84438"/>
                          <a14:backgroundMark x1="26667" y1="84726" x2="26667" y2="84726"/>
                          <a14:backgroundMark x1="26857" y1="83573" x2="27048" y2="83285"/>
                          <a14:backgroundMark x1="27048" y1="82709" x2="27048" y2="8270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-120000">
              <a:off x="328521" y="323727"/>
              <a:ext cx="3957375" cy="261563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A01DDAD-7D30-4DCF-9369-EECAD652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934" b="93084" l="9905" r="89905">
                          <a14:foregroundMark x1="13905" y1="77233" x2="17649" y2="84230"/>
                          <a14:foregroundMark x1="24337" y1="81556" x2="26095" y2="78098"/>
                          <a14:foregroundMark x1="23751" y1="82709" x2="24189" y2="81847"/>
                          <a14:foregroundMark x1="22291" y1="85581" x2="23751" y2="82709"/>
                          <a14:foregroundMark x1="26667" y1="82997" x2="26667" y2="83285"/>
                          <a14:foregroundMark x1="27161" y1="82879" x2="27295" y2="82900"/>
                          <a14:foregroundMark x1="26094" y1="82709" x2="27057" y2="82862"/>
                          <a14:foregroundMark x1="24284" y1="82421" x2="26094" y2="82709"/>
                          <a14:foregroundMark x1="38476" y1="73199" x2="38476" y2="73199"/>
                          <a14:foregroundMark x1="75619" y1="81844" x2="75619" y2="81844"/>
                          <a14:foregroundMark x1="78667" y1="82421" x2="78667" y2="82421"/>
                          <a14:foregroundMark x1="79048" y1="82421" x2="79429" y2="82133"/>
                          <a14:foregroundMark x1="80952" y1="81268" x2="81143" y2="81268"/>
                          <a14:foregroundMark x1="81524" y1="80980" x2="81524" y2="80980"/>
                          <a14:foregroundMark x1="72952" y1="83862" x2="72952" y2="84150"/>
                          <a14:foregroundMark x1="72571" y1="84150" x2="72571" y2="84150"/>
                          <a14:foregroundMark x1="72000" y1="82421" x2="72000" y2="82421"/>
                          <a14:foregroundMark x1="71619" y1="81556" x2="71619" y2="81556"/>
                          <a14:foregroundMark x1="71429" y1="80980" x2="71429" y2="80980"/>
                          <a14:foregroundMark x1="26286" y1="83285" x2="26286" y2="83285"/>
                          <a14:foregroundMark x1="26667" y1="82997" x2="26667" y2="82997"/>
                          <a14:foregroundMark x1="27048" y1="81556" x2="27048" y2="81844"/>
                          <a14:foregroundMark x1="26857" y1="82997" x2="26857" y2="82997"/>
                          <a14:foregroundMark x1="26476" y1="83573" x2="26476" y2="83573"/>
                          <a14:foregroundMark x1="26667" y1="83573" x2="26667" y2="83573"/>
                          <a14:foregroundMark x1="26667" y1="82997" x2="26667" y2="82997"/>
                          <a14:foregroundMark x1="26667" y1="83862" x2="26667" y2="83862"/>
                          <a14:foregroundMark x1="49905" y1="8934" x2="49905" y2="8934"/>
                          <a14:foregroundMark x1="49714" y1="41499" x2="49714" y2="41499"/>
                          <a14:backgroundMark x1="13714" y1="87608" x2="23619" y2="90490"/>
                          <a14:backgroundMark x1="23619" y1="90490" x2="52571" y2="85303"/>
                          <a14:backgroundMark x1="52571" y1="85303" x2="62095" y2="87032"/>
                          <a14:backgroundMark x1="62095" y1="87032" x2="71810" y2="85591"/>
                          <a14:backgroundMark x1="71810" y1="85591" x2="81524" y2="88184"/>
                          <a14:backgroundMark x1="81524" y1="88184" x2="72952" y2="96542"/>
                          <a14:backgroundMark x1="72952" y1="96542" x2="20762" y2="99424"/>
                          <a14:backgroundMark x1="20762" y1="99424" x2="13143" y2="90778"/>
                          <a14:backgroundMark x1="13143" y1="90778" x2="13524" y2="88473"/>
                          <a14:backgroundMark x1="27429" y1="81844" x2="27429" y2="82709"/>
                          <a14:backgroundMark x1="28190" y1="84150" x2="28190" y2="84150"/>
                          <a14:backgroundMark x1="31048" y1="85014" x2="31048" y2="85014"/>
                          <a14:backgroundMark x1="30476" y1="85303" x2="30476" y2="85303"/>
                          <a14:backgroundMark x1="30476" y1="85303" x2="30667" y2="85879"/>
                          <a14:backgroundMark x1="30857" y1="85879" x2="31048" y2="85591"/>
                          <a14:backgroundMark x1="31048" y1="85591" x2="30476" y2="85014"/>
                          <a14:backgroundMark x1="30286" y1="85014" x2="30095" y2="85014"/>
                          <a14:backgroundMark x1="30095" y1="85014" x2="30095" y2="85014"/>
                          <a14:backgroundMark x1="30667" y1="84438" x2="30857" y2="84150"/>
                          <a14:backgroundMark x1="30191" y1="83862" x2="29905" y2="83573"/>
                          <a14:backgroundMark x1="30476" y1="84150" x2="30191" y2="83862"/>
                          <a14:backgroundMark x1="29714" y1="83285" x2="29524" y2="83285"/>
                          <a14:backgroundMark x1="29333" y1="82997" x2="29333" y2="82997"/>
                          <a14:backgroundMark x1="29333" y1="82997" x2="28952" y2="83285"/>
                          <a14:backgroundMark x1="28762" y1="83285" x2="28381" y2="83285"/>
                          <a14:backgroundMark x1="28381" y1="83285" x2="28381" y2="83573"/>
                          <a14:backgroundMark x1="28285" y1="83862" x2="28190" y2="84150"/>
                          <a14:backgroundMark x1="28381" y1="83573" x2="28285" y2="83862"/>
                          <a14:backgroundMark x1="27810" y1="84726" x2="27429" y2="85303"/>
                          <a14:backgroundMark x1="27238" y1="85591" x2="27048" y2="86455"/>
                          <a14:backgroundMark x1="27048" y1="86455" x2="26667" y2="86744"/>
                          <a14:backgroundMark x1="26667" y1="87032" x2="26667" y2="87032"/>
                          <a14:backgroundMark x1="27048" y1="86167" x2="27238" y2="85591"/>
                          <a14:backgroundMark x1="27238" y1="85303" x2="27429" y2="84726"/>
                          <a14:backgroundMark x1="27619" y1="84438" x2="27619" y2="84150"/>
                          <a14:backgroundMark x1="27619" y1="83862" x2="27619" y2="83862"/>
                          <a14:backgroundMark x1="27619" y1="83862" x2="27619" y2="83573"/>
                          <a14:backgroundMark x1="27619" y1="83573" x2="27619" y2="83573"/>
                          <a14:backgroundMark x1="27429" y1="83862" x2="27429" y2="84150"/>
                          <a14:backgroundMark x1="27429" y1="83573" x2="27429" y2="83862"/>
                          <a14:backgroundMark x1="27238" y1="84438" x2="27048" y2="85014"/>
                          <a14:backgroundMark x1="26857" y1="85303" x2="26857" y2="85591"/>
                          <a14:backgroundMark x1="26857" y1="85591" x2="26857" y2="85591"/>
                          <a14:backgroundMark x1="27238" y1="84726" x2="27429" y2="83862"/>
                          <a14:backgroundMark x1="27429" y1="83573" x2="27429" y2="83573"/>
                          <a14:backgroundMark x1="27429" y1="83573" x2="27429" y2="83573"/>
                          <a14:backgroundMark x1="27429" y1="83285" x2="27429" y2="83285"/>
                          <a14:backgroundMark x1="27429" y1="83285" x2="27429" y2="83285"/>
                          <a14:backgroundMark x1="27429" y1="82997" x2="27810" y2="82997"/>
                          <a14:backgroundMark x1="28381" y1="82709" x2="28381" y2="82709"/>
                          <a14:backgroundMark x1="28571" y1="82997" x2="28762" y2="83285"/>
                          <a14:backgroundMark x1="28190" y1="83862" x2="28190" y2="83862"/>
                          <a14:backgroundMark x1="28190" y1="83862" x2="28190" y2="83862"/>
                          <a14:backgroundMark x1="28381" y1="83862" x2="28381" y2="83862"/>
                          <a14:backgroundMark x1="28190" y1="83573" x2="28190" y2="83573"/>
                          <a14:backgroundMark x1="28190" y1="83573" x2="27810" y2="83285"/>
                          <a14:backgroundMark x1="27810" y1="83285" x2="27810" y2="83285"/>
                          <a14:backgroundMark x1="27810" y1="83285" x2="27810" y2="83285"/>
                          <a14:backgroundMark x1="28190" y1="83285" x2="29143" y2="83573"/>
                          <a14:backgroundMark x1="27429" y1="82997" x2="27429" y2="82997"/>
                          <a14:backgroundMark x1="27048" y1="83285" x2="27048" y2="83285"/>
                          <a14:backgroundMark x1="27238" y1="82709" x2="27238" y2="82709"/>
                          <a14:backgroundMark x1="27048" y1="83862" x2="27048" y2="84150"/>
                          <a14:backgroundMark x1="26857" y1="84438" x2="26857" y2="84438"/>
                          <a14:backgroundMark x1="26667" y1="84726" x2="26667" y2="84726"/>
                          <a14:backgroundMark x1="26857" y1="83573" x2="27048" y2="83285"/>
                          <a14:backgroundMark x1="27048" y1="82709" x2="27048" y2="8270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-240000">
              <a:off x="328521" y="323727"/>
              <a:ext cx="3957375" cy="261563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26825EA-5EAB-486A-97F3-04AF284B7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934" b="93084" l="9905" r="89905">
                          <a14:foregroundMark x1="13905" y1="77233" x2="17649" y2="84230"/>
                          <a14:foregroundMark x1="24337" y1="81556" x2="26095" y2="78098"/>
                          <a14:foregroundMark x1="23751" y1="82709" x2="24189" y2="81847"/>
                          <a14:foregroundMark x1="22291" y1="85581" x2="23751" y2="82709"/>
                          <a14:foregroundMark x1="26667" y1="82997" x2="26667" y2="83285"/>
                          <a14:foregroundMark x1="27161" y1="82879" x2="27295" y2="82900"/>
                          <a14:foregroundMark x1="26094" y1="82709" x2="27057" y2="82862"/>
                          <a14:foregroundMark x1="24284" y1="82421" x2="26094" y2="82709"/>
                          <a14:foregroundMark x1="38476" y1="73199" x2="38476" y2="73199"/>
                          <a14:foregroundMark x1="75619" y1="81844" x2="75619" y2="81844"/>
                          <a14:foregroundMark x1="78667" y1="82421" x2="78667" y2="82421"/>
                          <a14:foregroundMark x1="79048" y1="82421" x2="79429" y2="82133"/>
                          <a14:foregroundMark x1="80952" y1="81268" x2="81143" y2="81268"/>
                          <a14:foregroundMark x1="81524" y1="80980" x2="81524" y2="80980"/>
                          <a14:foregroundMark x1="72952" y1="83862" x2="72952" y2="84150"/>
                          <a14:foregroundMark x1="72571" y1="84150" x2="72571" y2="84150"/>
                          <a14:foregroundMark x1="72000" y1="82421" x2="72000" y2="82421"/>
                          <a14:foregroundMark x1="71619" y1="81556" x2="71619" y2="81556"/>
                          <a14:foregroundMark x1="71429" y1="80980" x2="71429" y2="80980"/>
                          <a14:foregroundMark x1="26286" y1="83285" x2="26286" y2="83285"/>
                          <a14:foregroundMark x1="26667" y1="82997" x2="26667" y2="82997"/>
                          <a14:foregroundMark x1="27048" y1="81556" x2="27048" y2="81844"/>
                          <a14:foregroundMark x1="26857" y1="82997" x2="26857" y2="82997"/>
                          <a14:foregroundMark x1="26476" y1="83573" x2="26476" y2="83573"/>
                          <a14:foregroundMark x1="26667" y1="83573" x2="26667" y2="83573"/>
                          <a14:foregroundMark x1="26667" y1="82997" x2="26667" y2="82997"/>
                          <a14:foregroundMark x1="26667" y1="83862" x2="26667" y2="83862"/>
                          <a14:foregroundMark x1="49905" y1="8934" x2="49905" y2="8934"/>
                          <a14:foregroundMark x1="49714" y1="41499" x2="49714" y2="41499"/>
                          <a14:backgroundMark x1="13714" y1="87608" x2="23619" y2="90490"/>
                          <a14:backgroundMark x1="23619" y1="90490" x2="52571" y2="85303"/>
                          <a14:backgroundMark x1="52571" y1="85303" x2="62095" y2="87032"/>
                          <a14:backgroundMark x1="62095" y1="87032" x2="71810" y2="85591"/>
                          <a14:backgroundMark x1="71810" y1="85591" x2="81524" y2="88184"/>
                          <a14:backgroundMark x1="81524" y1="88184" x2="72952" y2="96542"/>
                          <a14:backgroundMark x1="72952" y1="96542" x2="20762" y2="99424"/>
                          <a14:backgroundMark x1="20762" y1="99424" x2="13143" y2="90778"/>
                          <a14:backgroundMark x1="13143" y1="90778" x2="13524" y2="88473"/>
                          <a14:backgroundMark x1="27429" y1="81844" x2="27429" y2="82709"/>
                          <a14:backgroundMark x1="28190" y1="84150" x2="28190" y2="84150"/>
                          <a14:backgroundMark x1="31048" y1="85014" x2="31048" y2="85014"/>
                          <a14:backgroundMark x1="30476" y1="85303" x2="30476" y2="85303"/>
                          <a14:backgroundMark x1="30476" y1="85303" x2="30667" y2="85879"/>
                          <a14:backgroundMark x1="30857" y1="85879" x2="31048" y2="85591"/>
                          <a14:backgroundMark x1="31048" y1="85591" x2="30476" y2="85014"/>
                          <a14:backgroundMark x1="30286" y1="85014" x2="30095" y2="85014"/>
                          <a14:backgroundMark x1="30095" y1="85014" x2="30095" y2="85014"/>
                          <a14:backgroundMark x1="30667" y1="84438" x2="30857" y2="84150"/>
                          <a14:backgroundMark x1="30191" y1="83862" x2="29905" y2="83573"/>
                          <a14:backgroundMark x1="30476" y1="84150" x2="30191" y2="83862"/>
                          <a14:backgroundMark x1="29714" y1="83285" x2="29524" y2="83285"/>
                          <a14:backgroundMark x1="29333" y1="82997" x2="29333" y2="82997"/>
                          <a14:backgroundMark x1="29333" y1="82997" x2="28952" y2="83285"/>
                          <a14:backgroundMark x1="28762" y1="83285" x2="28381" y2="83285"/>
                          <a14:backgroundMark x1="28381" y1="83285" x2="28381" y2="83573"/>
                          <a14:backgroundMark x1="28285" y1="83862" x2="28190" y2="84150"/>
                          <a14:backgroundMark x1="28381" y1="83573" x2="28285" y2="83862"/>
                          <a14:backgroundMark x1="27810" y1="84726" x2="27429" y2="85303"/>
                          <a14:backgroundMark x1="27238" y1="85591" x2="27048" y2="86455"/>
                          <a14:backgroundMark x1="27048" y1="86455" x2="26667" y2="86744"/>
                          <a14:backgroundMark x1="26667" y1="87032" x2="26667" y2="87032"/>
                          <a14:backgroundMark x1="27048" y1="86167" x2="27238" y2="85591"/>
                          <a14:backgroundMark x1="27238" y1="85303" x2="27429" y2="84726"/>
                          <a14:backgroundMark x1="27619" y1="84438" x2="27619" y2="84150"/>
                          <a14:backgroundMark x1="27619" y1="83862" x2="27619" y2="83862"/>
                          <a14:backgroundMark x1="27619" y1="83862" x2="27619" y2="83573"/>
                          <a14:backgroundMark x1="27619" y1="83573" x2="27619" y2="83573"/>
                          <a14:backgroundMark x1="27429" y1="83862" x2="27429" y2="84150"/>
                          <a14:backgroundMark x1="27429" y1="83573" x2="27429" y2="83862"/>
                          <a14:backgroundMark x1="27238" y1="84438" x2="27048" y2="85014"/>
                          <a14:backgroundMark x1="26857" y1="85303" x2="26857" y2="85591"/>
                          <a14:backgroundMark x1="26857" y1="85591" x2="26857" y2="85591"/>
                          <a14:backgroundMark x1="27238" y1="84726" x2="27429" y2="83862"/>
                          <a14:backgroundMark x1="27429" y1="83573" x2="27429" y2="83573"/>
                          <a14:backgroundMark x1="27429" y1="83573" x2="27429" y2="83573"/>
                          <a14:backgroundMark x1="27429" y1="83285" x2="27429" y2="83285"/>
                          <a14:backgroundMark x1="27429" y1="83285" x2="27429" y2="83285"/>
                          <a14:backgroundMark x1="27429" y1="82997" x2="27810" y2="82997"/>
                          <a14:backgroundMark x1="28381" y1="82709" x2="28381" y2="82709"/>
                          <a14:backgroundMark x1="28571" y1="82997" x2="28762" y2="83285"/>
                          <a14:backgroundMark x1="28190" y1="83862" x2="28190" y2="83862"/>
                          <a14:backgroundMark x1="28190" y1="83862" x2="28190" y2="83862"/>
                          <a14:backgroundMark x1="28381" y1="83862" x2="28381" y2="83862"/>
                          <a14:backgroundMark x1="28190" y1="83573" x2="28190" y2="83573"/>
                          <a14:backgroundMark x1="28190" y1="83573" x2="27810" y2="83285"/>
                          <a14:backgroundMark x1="27810" y1="83285" x2="27810" y2="83285"/>
                          <a14:backgroundMark x1="27810" y1="83285" x2="27810" y2="83285"/>
                          <a14:backgroundMark x1="28190" y1="83285" x2="29143" y2="83573"/>
                          <a14:backgroundMark x1="27429" y1="82997" x2="27429" y2="82997"/>
                          <a14:backgroundMark x1="27048" y1="83285" x2="27048" y2="83285"/>
                          <a14:backgroundMark x1="27238" y1="82709" x2="27238" y2="82709"/>
                          <a14:backgroundMark x1="27048" y1="83862" x2="27048" y2="84150"/>
                          <a14:backgroundMark x1="26857" y1="84438" x2="26857" y2="84438"/>
                          <a14:backgroundMark x1="26667" y1="84726" x2="26667" y2="84726"/>
                          <a14:backgroundMark x1="26857" y1="83573" x2="27048" y2="83285"/>
                          <a14:backgroundMark x1="27048" y1="82709" x2="27048" y2="8270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-360000">
              <a:off x="328521" y="323727"/>
              <a:ext cx="3957375" cy="261563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113EA0A-62FB-4FB7-A6C7-EDBF43C15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934" b="93084" l="9905" r="89905">
                          <a14:foregroundMark x1="13905" y1="77233" x2="17649" y2="84230"/>
                          <a14:foregroundMark x1="24337" y1="81556" x2="26095" y2="78098"/>
                          <a14:foregroundMark x1="23751" y1="82709" x2="24189" y2="81847"/>
                          <a14:foregroundMark x1="22291" y1="85581" x2="23751" y2="82709"/>
                          <a14:foregroundMark x1="26667" y1="82997" x2="26667" y2="83285"/>
                          <a14:foregroundMark x1="27161" y1="82879" x2="27295" y2="82900"/>
                          <a14:foregroundMark x1="26094" y1="82709" x2="27057" y2="82862"/>
                          <a14:foregroundMark x1="24284" y1="82421" x2="26094" y2="82709"/>
                          <a14:foregroundMark x1="38476" y1="73199" x2="38476" y2="73199"/>
                          <a14:foregroundMark x1="75619" y1="81844" x2="75619" y2="81844"/>
                          <a14:foregroundMark x1="78667" y1="82421" x2="78667" y2="82421"/>
                          <a14:foregroundMark x1="79048" y1="82421" x2="79429" y2="82133"/>
                          <a14:foregroundMark x1="80952" y1="81268" x2="81143" y2="81268"/>
                          <a14:foregroundMark x1="81524" y1="80980" x2="81524" y2="80980"/>
                          <a14:foregroundMark x1="72952" y1="83862" x2="72952" y2="84150"/>
                          <a14:foregroundMark x1="72571" y1="84150" x2="72571" y2="84150"/>
                          <a14:foregroundMark x1="72000" y1="82421" x2="72000" y2="82421"/>
                          <a14:foregroundMark x1="71619" y1="81556" x2="71619" y2="81556"/>
                          <a14:foregroundMark x1="71429" y1="80980" x2="71429" y2="80980"/>
                          <a14:foregroundMark x1="26286" y1="83285" x2="26286" y2="83285"/>
                          <a14:foregroundMark x1="26667" y1="82997" x2="26667" y2="82997"/>
                          <a14:foregroundMark x1="27048" y1="81556" x2="27048" y2="81844"/>
                          <a14:foregroundMark x1="26857" y1="82997" x2="26857" y2="82997"/>
                          <a14:foregroundMark x1="26476" y1="83573" x2="26476" y2="83573"/>
                          <a14:foregroundMark x1="26667" y1="83573" x2="26667" y2="83573"/>
                          <a14:foregroundMark x1="26667" y1="82997" x2="26667" y2="82997"/>
                          <a14:foregroundMark x1="26667" y1="83862" x2="26667" y2="83862"/>
                          <a14:foregroundMark x1="49905" y1="8934" x2="49905" y2="8934"/>
                          <a14:foregroundMark x1="49714" y1="41499" x2="49714" y2="41499"/>
                          <a14:backgroundMark x1="13714" y1="87608" x2="23619" y2="90490"/>
                          <a14:backgroundMark x1="23619" y1="90490" x2="52571" y2="85303"/>
                          <a14:backgroundMark x1="52571" y1="85303" x2="62095" y2="87032"/>
                          <a14:backgroundMark x1="62095" y1="87032" x2="71810" y2="85591"/>
                          <a14:backgroundMark x1="71810" y1="85591" x2="81524" y2="88184"/>
                          <a14:backgroundMark x1="81524" y1="88184" x2="72952" y2="96542"/>
                          <a14:backgroundMark x1="72952" y1="96542" x2="20762" y2="99424"/>
                          <a14:backgroundMark x1="20762" y1="99424" x2="13143" y2="90778"/>
                          <a14:backgroundMark x1="13143" y1="90778" x2="13524" y2="88473"/>
                          <a14:backgroundMark x1="27429" y1="81844" x2="27429" y2="82709"/>
                          <a14:backgroundMark x1="28190" y1="84150" x2="28190" y2="84150"/>
                          <a14:backgroundMark x1="31048" y1="85014" x2="31048" y2="85014"/>
                          <a14:backgroundMark x1="30476" y1="85303" x2="30476" y2="85303"/>
                          <a14:backgroundMark x1="30476" y1="85303" x2="30667" y2="85879"/>
                          <a14:backgroundMark x1="30857" y1="85879" x2="31048" y2="85591"/>
                          <a14:backgroundMark x1="31048" y1="85591" x2="30476" y2="85014"/>
                          <a14:backgroundMark x1="30286" y1="85014" x2="30095" y2="85014"/>
                          <a14:backgroundMark x1="30095" y1="85014" x2="30095" y2="85014"/>
                          <a14:backgroundMark x1="30667" y1="84438" x2="30857" y2="84150"/>
                          <a14:backgroundMark x1="30191" y1="83862" x2="29905" y2="83573"/>
                          <a14:backgroundMark x1="30476" y1="84150" x2="30191" y2="83862"/>
                          <a14:backgroundMark x1="29714" y1="83285" x2="29524" y2="83285"/>
                          <a14:backgroundMark x1="29333" y1="82997" x2="29333" y2="82997"/>
                          <a14:backgroundMark x1="29333" y1="82997" x2="28952" y2="83285"/>
                          <a14:backgroundMark x1="28762" y1="83285" x2="28381" y2="83285"/>
                          <a14:backgroundMark x1="28381" y1="83285" x2="28381" y2="83573"/>
                          <a14:backgroundMark x1="28285" y1="83862" x2="28190" y2="84150"/>
                          <a14:backgroundMark x1="28381" y1="83573" x2="28285" y2="83862"/>
                          <a14:backgroundMark x1="27810" y1="84726" x2="27429" y2="85303"/>
                          <a14:backgroundMark x1="27238" y1="85591" x2="27048" y2="86455"/>
                          <a14:backgroundMark x1="27048" y1="86455" x2="26667" y2="86744"/>
                          <a14:backgroundMark x1="26667" y1="87032" x2="26667" y2="87032"/>
                          <a14:backgroundMark x1="27048" y1="86167" x2="27238" y2="85591"/>
                          <a14:backgroundMark x1="27238" y1="85303" x2="27429" y2="84726"/>
                          <a14:backgroundMark x1="27619" y1="84438" x2="27619" y2="84150"/>
                          <a14:backgroundMark x1="27619" y1="83862" x2="27619" y2="83862"/>
                          <a14:backgroundMark x1="27619" y1="83862" x2="27619" y2="83573"/>
                          <a14:backgroundMark x1="27619" y1="83573" x2="27619" y2="83573"/>
                          <a14:backgroundMark x1="27429" y1="83862" x2="27429" y2="84150"/>
                          <a14:backgroundMark x1="27429" y1="83573" x2="27429" y2="83862"/>
                          <a14:backgroundMark x1="27238" y1="84438" x2="27048" y2="85014"/>
                          <a14:backgroundMark x1="26857" y1="85303" x2="26857" y2="85591"/>
                          <a14:backgroundMark x1="26857" y1="85591" x2="26857" y2="85591"/>
                          <a14:backgroundMark x1="27238" y1="84726" x2="27429" y2="83862"/>
                          <a14:backgroundMark x1="27429" y1="83573" x2="27429" y2="83573"/>
                          <a14:backgroundMark x1="27429" y1="83573" x2="27429" y2="83573"/>
                          <a14:backgroundMark x1="27429" y1="83285" x2="27429" y2="83285"/>
                          <a14:backgroundMark x1="27429" y1="83285" x2="27429" y2="83285"/>
                          <a14:backgroundMark x1="27429" y1="82997" x2="27810" y2="82997"/>
                          <a14:backgroundMark x1="28381" y1="82709" x2="28381" y2="82709"/>
                          <a14:backgroundMark x1="28571" y1="82997" x2="28762" y2="83285"/>
                          <a14:backgroundMark x1="28190" y1="83862" x2="28190" y2="83862"/>
                          <a14:backgroundMark x1="28190" y1="83862" x2="28190" y2="83862"/>
                          <a14:backgroundMark x1="28381" y1="83862" x2="28381" y2="83862"/>
                          <a14:backgroundMark x1="28190" y1="83573" x2="28190" y2="83573"/>
                          <a14:backgroundMark x1="28190" y1="83573" x2="27810" y2="83285"/>
                          <a14:backgroundMark x1="27810" y1="83285" x2="27810" y2="83285"/>
                          <a14:backgroundMark x1="27810" y1="83285" x2="27810" y2="83285"/>
                          <a14:backgroundMark x1="28190" y1="83285" x2="29143" y2="83573"/>
                          <a14:backgroundMark x1="27429" y1="82997" x2="27429" y2="82997"/>
                          <a14:backgroundMark x1="27048" y1="83285" x2="27048" y2="83285"/>
                          <a14:backgroundMark x1="27238" y1="82709" x2="27238" y2="82709"/>
                          <a14:backgroundMark x1="27048" y1="83862" x2="27048" y2="84150"/>
                          <a14:backgroundMark x1="26857" y1="84438" x2="26857" y2="84438"/>
                          <a14:backgroundMark x1="26667" y1="84726" x2="26667" y2="84726"/>
                          <a14:backgroundMark x1="26857" y1="83573" x2="27048" y2="83285"/>
                          <a14:backgroundMark x1="27048" y1="82709" x2="27048" y2="8270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-480000">
              <a:off x="328521" y="323727"/>
              <a:ext cx="3957375" cy="261563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12B2FDD-5DFF-4989-9907-232728CCD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934" b="93084" l="9905" r="89905">
                          <a14:foregroundMark x1="13905" y1="77233" x2="17649" y2="84230"/>
                          <a14:foregroundMark x1="24337" y1="81556" x2="26095" y2="78098"/>
                          <a14:foregroundMark x1="23751" y1="82709" x2="24189" y2="81847"/>
                          <a14:foregroundMark x1="22291" y1="85581" x2="23751" y2="82709"/>
                          <a14:foregroundMark x1="26667" y1="82997" x2="26667" y2="83285"/>
                          <a14:foregroundMark x1="27161" y1="82879" x2="27295" y2="82900"/>
                          <a14:foregroundMark x1="26094" y1="82709" x2="27057" y2="82862"/>
                          <a14:foregroundMark x1="24284" y1="82421" x2="26094" y2="82709"/>
                          <a14:foregroundMark x1="38476" y1="73199" x2="38476" y2="73199"/>
                          <a14:foregroundMark x1="75619" y1="81844" x2="75619" y2="81844"/>
                          <a14:foregroundMark x1="78667" y1="82421" x2="78667" y2="82421"/>
                          <a14:foregroundMark x1="79048" y1="82421" x2="79429" y2="82133"/>
                          <a14:foregroundMark x1="80952" y1="81268" x2="81143" y2="81268"/>
                          <a14:foregroundMark x1="81524" y1="80980" x2="81524" y2="80980"/>
                          <a14:foregroundMark x1="72952" y1="83862" x2="72952" y2="84150"/>
                          <a14:foregroundMark x1="72571" y1="84150" x2="72571" y2="84150"/>
                          <a14:foregroundMark x1="72000" y1="82421" x2="72000" y2="82421"/>
                          <a14:foregroundMark x1="71619" y1="81556" x2="71619" y2="81556"/>
                          <a14:foregroundMark x1="71429" y1="80980" x2="71429" y2="80980"/>
                          <a14:foregroundMark x1="26286" y1="83285" x2="26286" y2="83285"/>
                          <a14:foregroundMark x1="26667" y1="82997" x2="26667" y2="82997"/>
                          <a14:foregroundMark x1="27048" y1="81556" x2="27048" y2="81844"/>
                          <a14:foregroundMark x1="26857" y1="82997" x2="26857" y2="82997"/>
                          <a14:foregroundMark x1="26476" y1="83573" x2="26476" y2="83573"/>
                          <a14:foregroundMark x1="26667" y1="83573" x2="26667" y2="83573"/>
                          <a14:foregroundMark x1="26667" y1="82997" x2="26667" y2="82997"/>
                          <a14:foregroundMark x1="26667" y1="83862" x2="26667" y2="83862"/>
                          <a14:foregroundMark x1="49905" y1="8934" x2="49905" y2="8934"/>
                          <a14:foregroundMark x1="49714" y1="41499" x2="49714" y2="41499"/>
                          <a14:backgroundMark x1="13714" y1="87608" x2="23619" y2="90490"/>
                          <a14:backgroundMark x1="23619" y1="90490" x2="52571" y2="85303"/>
                          <a14:backgroundMark x1="52571" y1="85303" x2="62095" y2="87032"/>
                          <a14:backgroundMark x1="62095" y1="87032" x2="71810" y2="85591"/>
                          <a14:backgroundMark x1="71810" y1="85591" x2="81524" y2="88184"/>
                          <a14:backgroundMark x1="81524" y1="88184" x2="72952" y2="96542"/>
                          <a14:backgroundMark x1="72952" y1="96542" x2="20762" y2="99424"/>
                          <a14:backgroundMark x1="20762" y1="99424" x2="13143" y2="90778"/>
                          <a14:backgroundMark x1="13143" y1="90778" x2="13524" y2="88473"/>
                          <a14:backgroundMark x1="27429" y1="81844" x2="27429" y2="82709"/>
                          <a14:backgroundMark x1="28190" y1="84150" x2="28190" y2="84150"/>
                          <a14:backgroundMark x1="31048" y1="85014" x2="31048" y2="85014"/>
                          <a14:backgroundMark x1="30476" y1="85303" x2="30476" y2="85303"/>
                          <a14:backgroundMark x1="30476" y1="85303" x2="30667" y2="85879"/>
                          <a14:backgroundMark x1="30857" y1="85879" x2="31048" y2="85591"/>
                          <a14:backgroundMark x1="31048" y1="85591" x2="30476" y2="85014"/>
                          <a14:backgroundMark x1="30286" y1="85014" x2="30095" y2="85014"/>
                          <a14:backgroundMark x1="30095" y1="85014" x2="30095" y2="85014"/>
                          <a14:backgroundMark x1="30667" y1="84438" x2="30857" y2="84150"/>
                          <a14:backgroundMark x1="30191" y1="83862" x2="29905" y2="83573"/>
                          <a14:backgroundMark x1="30476" y1="84150" x2="30191" y2="83862"/>
                          <a14:backgroundMark x1="29714" y1="83285" x2="29524" y2="83285"/>
                          <a14:backgroundMark x1="29333" y1="82997" x2="29333" y2="82997"/>
                          <a14:backgroundMark x1="29333" y1="82997" x2="28952" y2="83285"/>
                          <a14:backgroundMark x1="28762" y1="83285" x2="28381" y2="83285"/>
                          <a14:backgroundMark x1="28381" y1="83285" x2="28381" y2="83573"/>
                          <a14:backgroundMark x1="28285" y1="83862" x2="28190" y2="84150"/>
                          <a14:backgroundMark x1="28381" y1="83573" x2="28285" y2="83862"/>
                          <a14:backgroundMark x1="27810" y1="84726" x2="27429" y2="85303"/>
                          <a14:backgroundMark x1="27238" y1="85591" x2="27048" y2="86455"/>
                          <a14:backgroundMark x1="27048" y1="86455" x2="26667" y2="86744"/>
                          <a14:backgroundMark x1="26667" y1="87032" x2="26667" y2="87032"/>
                          <a14:backgroundMark x1="27048" y1="86167" x2="27238" y2="85591"/>
                          <a14:backgroundMark x1="27238" y1="85303" x2="27429" y2="84726"/>
                          <a14:backgroundMark x1="27619" y1="84438" x2="27619" y2="84150"/>
                          <a14:backgroundMark x1="27619" y1="83862" x2="27619" y2="83862"/>
                          <a14:backgroundMark x1="27619" y1="83862" x2="27619" y2="83573"/>
                          <a14:backgroundMark x1="27619" y1="83573" x2="27619" y2="83573"/>
                          <a14:backgroundMark x1="27429" y1="83862" x2="27429" y2="84150"/>
                          <a14:backgroundMark x1="27429" y1="83573" x2="27429" y2="83862"/>
                          <a14:backgroundMark x1="27238" y1="84438" x2="27048" y2="85014"/>
                          <a14:backgroundMark x1="26857" y1="85303" x2="26857" y2="85591"/>
                          <a14:backgroundMark x1="26857" y1="85591" x2="26857" y2="85591"/>
                          <a14:backgroundMark x1="27238" y1="84726" x2="27429" y2="83862"/>
                          <a14:backgroundMark x1="27429" y1="83573" x2="27429" y2="83573"/>
                          <a14:backgroundMark x1="27429" y1="83573" x2="27429" y2="83573"/>
                          <a14:backgroundMark x1="27429" y1="83285" x2="27429" y2="83285"/>
                          <a14:backgroundMark x1="27429" y1="83285" x2="27429" y2="83285"/>
                          <a14:backgroundMark x1="27429" y1="82997" x2="27810" y2="82997"/>
                          <a14:backgroundMark x1="28381" y1="82709" x2="28381" y2="82709"/>
                          <a14:backgroundMark x1="28571" y1="82997" x2="28762" y2="83285"/>
                          <a14:backgroundMark x1="28190" y1="83862" x2="28190" y2="83862"/>
                          <a14:backgroundMark x1="28190" y1="83862" x2="28190" y2="83862"/>
                          <a14:backgroundMark x1="28381" y1="83862" x2="28381" y2="83862"/>
                          <a14:backgroundMark x1="28190" y1="83573" x2="28190" y2="83573"/>
                          <a14:backgroundMark x1="28190" y1="83573" x2="27810" y2="83285"/>
                          <a14:backgroundMark x1="27810" y1="83285" x2="27810" y2="83285"/>
                          <a14:backgroundMark x1="27810" y1="83285" x2="27810" y2="83285"/>
                          <a14:backgroundMark x1="28190" y1="83285" x2="29143" y2="83573"/>
                          <a14:backgroundMark x1="27429" y1="82997" x2="27429" y2="82997"/>
                          <a14:backgroundMark x1="27048" y1="83285" x2="27048" y2="83285"/>
                          <a14:backgroundMark x1="27238" y1="82709" x2="27238" y2="82709"/>
                          <a14:backgroundMark x1="27048" y1="83862" x2="27048" y2="84150"/>
                          <a14:backgroundMark x1="26857" y1="84438" x2="26857" y2="84438"/>
                          <a14:backgroundMark x1="26667" y1="84726" x2="26667" y2="84726"/>
                          <a14:backgroundMark x1="26857" y1="83573" x2="27048" y2="83285"/>
                          <a14:backgroundMark x1="27048" y1="82709" x2="27048" y2="8270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-600000">
              <a:off x="328521" y="323727"/>
              <a:ext cx="3957375" cy="261563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D815FA2-D1A8-4DD2-8C6A-8F6732E8A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934" b="93084" l="9905" r="89905">
                          <a14:foregroundMark x1="13905" y1="77233" x2="17649" y2="84230"/>
                          <a14:foregroundMark x1="24337" y1="81556" x2="26095" y2="78098"/>
                          <a14:foregroundMark x1="23751" y1="82709" x2="24189" y2="81847"/>
                          <a14:foregroundMark x1="22291" y1="85581" x2="23751" y2="82709"/>
                          <a14:foregroundMark x1="26667" y1="82997" x2="26667" y2="83285"/>
                          <a14:foregroundMark x1="27161" y1="82879" x2="27295" y2="82900"/>
                          <a14:foregroundMark x1="26094" y1="82709" x2="27057" y2="82862"/>
                          <a14:foregroundMark x1="24284" y1="82421" x2="26094" y2="82709"/>
                          <a14:foregroundMark x1="38476" y1="73199" x2="38476" y2="73199"/>
                          <a14:foregroundMark x1="75619" y1="81844" x2="75619" y2="81844"/>
                          <a14:foregroundMark x1="78667" y1="82421" x2="78667" y2="82421"/>
                          <a14:foregroundMark x1="79048" y1="82421" x2="79429" y2="82133"/>
                          <a14:foregroundMark x1="80952" y1="81268" x2="81143" y2="81268"/>
                          <a14:foregroundMark x1="81524" y1="80980" x2="81524" y2="80980"/>
                          <a14:foregroundMark x1="72952" y1="83862" x2="72952" y2="84150"/>
                          <a14:foregroundMark x1="72571" y1="84150" x2="72571" y2="84150"/>
                          <a14:foregroundMark x1="72000" y1="82421" x2="72000" y2="82421"/>
                          <a14:foregroundMark x1="71619" y1="81556" x2="71619" y2="81556"/>
                          <a14:foregroundMark x1="71429" y1="80980" x2="71429" y2="80980"/>
                          <a14:foregroundMark x1="26286" y1="83285" x2="26286" y2="83285"/>
                          <a14:foregroundMark x1="26667" y1="82997" x2="26667" y2="82997"/>
                          <a14:foregroundMark x1="27048" y1="81556" x2="27048" y2="81844"/>
                          <a14:foregroundMark x1="26857" y1="82997" x2="26857" y2="82997"/>
                          <a14:foregroundMark x1="26476" y1="83573" x2="26476" y2="83573"/>
                          <a14:foregroundMark x1="26667" y1="83573" x2="26667" y2="83573"/>
                          <a14:foregroundMark x1="26667" y1="82997" x2="26667" y2="82997"/>
                          <a14:foregroundMark x1="26667" y1="83862" x2="26667" y2="83862"/>
                          <a14:foregroundMark x1="49905" y1="8934" x2="49905" y2="8934"/>
                          <a14:foregroundMark x1="49714" y1="41499" x2="49714" y2="41499"/>
                          <a14:backgroundMark x1="13714" y1="87608" x2="23619" y2="90490"/>
                          <a14:backgroundMark x1="23619" y1="90490" x2="52571" y2="85303"/>
                          <a14:backgroundMark x1="52571" y1="85303" x2="62095" y2="87032"/>
                          <a14:backgroundMark x1="62095" y1="87032" x2="71810" y2="85591"/>
                          <a14:backgroundMark x1="71810" y1="85591" x2="81524" y2="88184"/>
                          <a14:backgroundMark x1="81524" y1="88184" x2="72952" y2="96542"/>
                          <a14:backgroundMark x1="72952" y1="96542" x2="20762" y2="99424"/>
                          <a14:backgroundMark x1="20762" y1="99424" x2="13143" y2="90778"/>
                          <a14:backgroundMark x1="13143" y1="90778" x2="13524" y2="88473"/>
                          <a14:backgroundMark x1="27429" y1="81844" x2="27429" y2="82709"/>
                          <a14:backgroundMark x1="28190" y1="84150" x2="28190" y2="84150"/>
                          <a14:backgroundMark x1="31048" y1="85014" x2="31048" y2="85014"/>
                          <a14:backgroundMark x1="30476" y1="85303" x2="30476" y2="85303"/>
                          <a14:backgroundMark x1="30476" y1="85303" x2="30667" y2="85879"/>
                          <a14:backgroundMark x1="30857" y1="85879" x2="31048" y2="85591"/>
                          <a14:backgroundMark x1="31048" y1="85591" x2="30476" y2="85014"/>
                          <a14:backgroundMark x1="30286" y1="85014" x2="30095" y2="85014"/>
                          <a14:backgroundMark x1="30095" y1="85014" x2="30095" y2="85014"/>
                          <a14:backgroundMark x1="30667" y1="84438" x2="30857" y2="84150"/>
                          <a14:backgroundMark x1="30191" y1="83862" x2="29905" y2="83573"/>
                          <a14:backgroundMark x1="30476" y1="84150" x2="30191" y2="83862"/>
                          <a14:backgroundMark x1="29714" y1="83285" x2="29524" y2="83285"/>
                          <a14:backgroundMark x1="29333" y1="82997" x2="29333" y2="82997"/>
                          <a14:backgroundMark x1="29333" y1="82997" x2="28952" y2="83285"/>
                          <a14:backgroundMark x1="28762" y1="83285" x2="28381" y2="83285"/>
                          <a14:backgroundMark x1="28381" y1="83285" x2="28381" y2="83573"/>
                          <a14:backgroundMark x1="28285" y1="83862" x2="28190" y2="84150"/>
                          <a14:backgroundMark x1="28381" y1="83573" x2="28285" y2="83862"/>
                          <a14:backgroundMark x1="27810" y1="84726" x2="27429" y2="85303"/>
                          <a14:backgroundMark x1="27238" y1="85591" x2="27048" y2="86455"/>
                          <a14:backgroundMark x1="27048" y1="86455" x2="26667" y2="86744"/>
                          <a14:backgroundMark x1="26667" y1="87032" x2="26667" y2="87032"/>
                          <a14:backgroundMark x1="27048" y1="86167" x2="27238" y2="85591"/>
                          <a14:backgroundMark x1="27238" y1="85303" x2="27429" y2="84726"/>
                          <a14:backgroundMark x1="27619" y1="84438" x2="27619" y2="84150"/>
                          <a14:backgroundMark x1="27619" y1="83862" x2="27619" y2="83862"/>
                          <a14:backgroundMark x1="27619" y1="83862" x2="27619" y2="83573"/>
                          <a14:backgroundMark x1="27619" y1="83573" x2="27619" y2="83573"/>
                          <a14:backgroundMark x1="27429" y1="83862" x2="27429" y2="84150"/>
                          <a14:backgroundMark x1="27429" y1="83573" x2="27429" y2="83862"/>
                          <a14:backgroundMark x1="27238" y1="84438" x2="27048" y2="85014"/>
                          <a14:backgroundMark x1="26857" y1="85303" x2="26857" y2="85591"/>
                          <a14:backgroundMark x1="26857" y1="85591" x2="26857" y2="85591"/>
                          <a14:backgroundMark x1="27238" y1="84726" x2="27429" y2="83862"/>
                          <a14:backgroundMark x1="27429" y1="83573" x2="27429" y2="83573"/>
                          <a14:backgroundMark x1="27429" y1="83573" x2="27429" y2="83573"/>
                          <a14:backgroundMark x1="27429" y1="83285" x2="27429" y2="83285"/>
                          <a14:backgroundMark x1="27429" y1="83285" x2="27429" y2="83285"/>
                          <a14:backgroundMark x1="27429" y1="82997" x2="27810" y2="82997"/>
                          <a14:backgroundMark x1="28381" y1="82709" x2="28381" y2="82709"/>
                          <a14:backgroundMark x1="28571" y1="82997" x2="28762" y2="83285"/>
                          <a14:backgroundMark x1="28190" y1="83862" x2="28190" y2="83862"/>
                          <a14:backgroundMark x1="28190" y1="83862" x2="28190" y2="83862"/>
                          <a14:backgroundMark x1="28381" y1="83862" x2="28381" y2="83862"/>
                          <a14:backgroundMark x1="28190" y1="83573" x2="28190" y2="83573"/>
                          <a14:backgroundMark x1="28190" y1="83573" x2="27810" y2="83285"/>
                          <a14:backgroundMark x1="27810" y1="83285" x2="27810" y2="83285"/>
                          <a14:backgroundMark x1="27810" y1="83285" x2="27810" y2="83285"/>
                          <a14:backgroundMark x1="28190" y1="83285" x2="29143" y2="83573"/>
                          <a14:backgroundMark x1="27429" y1="82997" x2="27429" y2="82997"/>
                          <a14:backgroundMark x1="27048" y1="83285" x2="27048" y2="83285"/>
                          <a14:backgroundMark x1="27238" y1="82709" x2="27238" y2="82709"/>
                          <a14:backgroundMark x1="27048" y1="83862" x2="27048" y2="84150"/>
                          <a14:backgroundMark x1="26857" y1="84438" x2="26857" y2="84438"/>
                          <a14:backgroundMark x1="26667" y1="84726" x2="26667" y2="84726"/>
                          <a14:backgroundMark x1="26857" y1="83573" x2="27048" y2="83285"/>
                          <a14:backgroundMark x1="27048" y1="82709" x2="27048" y2="8270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-480000">
              <a:off x="328521" y="323727"/>
              <a:ext cx="3957375" cy="261563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4BFACE7-2C9F-4C64-86C5-089371A43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934" b="93084" l="9905" r="89905">
                          <a14:foregroundMark x1="13905" y1="77233" x2="17649" y2="84230"/>
                          <a14:foregroundMark x1="24337" y1="81556" x2="26095" y2="78098"/>
                          <a14:foregroundMark x1="23751" y1="82709" x2="24189" y2="81847"/>
                          <a14:foregroundMark x1="22291" y1="85581" x2="23751" y2="82709"/>
                          <a14:foregroundMark x1="26667" y1="82997" x2="26667" y2="83285"/>
                          <a14:foregroundMark x1="27161" y1="82879" x2="27295" y2="82900"/>
                          <a14:foregroundMark x1="26094" y1="82709" x2="27057" y2="82862"/>
                          <a14:foregroundMark x1="24284" y1="82421" x2="26094" y2="82709"/>
                          <a14:foregroundMark x1="38476" y1="73199" x2="38476" y2="73199"/>
                          <a14:foregroundMark x1="75619" y1="81844" x2="75619" y2="81844"/>
                          <a14:foregroundMark x1="78667" y1="82421" x2="78667" y2="82421"/>
                          <a14:foregroundMark x1="79048" y1="82421" x2="79429" y2="82133"/>
                          <a14:foregroundMark x1="80952" y1="81268" x2="81143" y2="81268"/>
                          <a14:foregroundMark x1="81524" y1="80980" x2="81524" y2="80980"/>
                          <a14:foregroundMark x1="72952" y1="83862" x2="72952" y2="84150"/>
                          <a14:foregroundMark x1="72571" y1="84150" x2="72571" y2="84150"/>
                          <a14:foregroundMark x1="72000" y1="82421" x2="72000" y2="82421"/>
                          <a14:foregroundMark x1="71619" y1="81556" x2="71619" y2="81556"/>
                          <a14:foregroundMark x1="71429" y1="80980" x2="71429" y2="80980"/>
                          <a14:foregroundMark x1="26286" y1="83285" x2="26286" y2="83285"/>
                          <a14:foregroundMark x1="26667" y1="82997" x2="26667" y2="82997"/>
                          <a14:foregroundMark x1="27048" y1="81556" x2="27048" y2="81844"/>
                          <a14:foregroundMark x1="26857" y1="82997" x2="26857" y2="82997"/>
                          <a14:foregroundMark x1="26476" y1="83573" x2="26476" y2="83573"/>
                          <a14:foregroundMark x1="26667" y1="83573" x2="26667" y2="83573"/>
                          <a14:foregroundMark x1="26667" y1="82997" x2="26667" y2="82997"/>
                          <a14:foregroundMark x1="26667" y1="83862" x2="26667" y2="83862"/>
                          <a14:foregroundMark x1="49905" y1="8934" x2="49905" y2="8934"/>
                          <a14:foregroundMark x1="49714" y1="41499" x2="49714" y2="41499"/>
                          <a14:backgroundMark x1="13714" y1="87608" x2="23619" y2="90490"/>
                          <a14:backgroundMark x1="23619" y1="90490" x2="52571" y2="85303"/>
                          <a14:backgroundMark x1="52571" y1="85303" x2="62095" y2="87032"/>
                          <a14:backgroundMark x1="62095" y1="87032" x2="71810" y2="85591"/>
                          <a14:backgroundMark x1="71810" y1="85591" x2="81524" y2="88184"/>
                          <a14:backgroundMark x1="81524" y1="88184" x2="72952" y2="96542"/>
                          <a14:backgroundMark x1="72952" y1="96542" x2="20762" y2="99424"/>
                          <a14:backgroundMark x1="20762" y1="99424" x2="13143" y2="90778"/>
                          <a14:backgroundMark x1="13143" y1="90778" x2="13524" y2="88473"/>
                          <a14:backgroundMark x1="27429" y1="81844" x2="27429" y2="82709"/>
                          <a14:backgroundMark x1="28190" y1="84150" x2="28190" y2="84150"/>
                          <a14:backgroundMark x1="31048" y1="85014" x2="31048" y2="85014"/>
                          <a14:backgroundMark x1="30476" y1="85303" x2="30476" y2="85303"/>
                          <a14:backgroundMark x1="30476" y1="85303" x2="30667" y2="85879"/>
                          <a14:backgroundMark x1="30857" y1="85879" x2="31048" y2="85591"/>
                          <a14:backgroundMark x1="31048" y1="85591" x2="30476" y2="85014"/>
                          <a14:backgroundMark x1="30286" y1="85014" x2="30095" y2="85014"/>
                          <a14:backgroundMark x1="30095" y1="85014" x2="30095" y2="85014"/>
                          <a14:backgroundMark x1="30667" y1="84438" x2="30857" y2="84150"/>
                          <a14:backgroundMark x1="30191" y1="83862" x2="29905" y2="83573"/>
                          <a14:backgroundMark x1="30476" y1="84150" x2="30191" y2="83862"/>
                          <a14:backgroundMark x1="29714" y1="83285" x2="29524" y2="83285"/>
                          <a14:backgroundMark x1="29333" y1="82997" x2="29333" y2="82997"/>
                          <a14:backgroundMark x1="29333" y1="82997" x2="28952" y2="83285"/>
                          <a14:backgroundMark x1="28762" y1="83285" x2="28381" y2="83285"/>
                          <a14:backgroundMark x1="28381" y1="83285" x2="28381" y2="83573"/>
                          <a14:backgroundMark x1="28285" y1="83862" x2="28190" y2="84150"/>
                          <a14:backgroundMark x1="28381" y1="83573" x2="28285" y2="83862"/>
                          <a14:backgroundMark x1="27810" y1="84726" x2="27429" y2="85303"/>
                          <a14:backgroundMark x1="27238" y1="85591" x2="27048" y2="86455"/>
                          <a14:backgroundMark x1="27048" y1="86455" x2="26667" y2="86744"/>
                          <a14:backgroundMark x1="26667" y1="87032" x2="26667" y2="87032"/>
                          <a14:backgroundMark x1="27048" y1="86167" x2="27238" y2="85591"/>
                          <a14:backgroundMark x1="27238" y1="85303" x2="27429" y2="84726"/>
                          <a14:backgroundMark x1="27619" y1="84438" x2="27619" y2="84150"/>
                          <a14:backgroundMark x1="27619" y1="83862" x2="27619" y2="83862"/>
                          <a14:backgroundMark x1="27619" y1="83862" x2="27619" y2="83573"/>
                          <a14:backgroundMark x1="27619" y1="83573" x2="27619" y2="83573"/>
                          <a14:backgroundMark x1="27429" y1="83862" x2="27429" y2="84150"/>
                          <a14:backgroundMark x1="27429" y1="83573" x2="27429" y2="83862"/>
                          <a14:backgroundMark x1="27238" y1="84438" x2="27048" y2="85014"/>
                          <a14:backgroundMark x1="26857" y1="85303" x2="26857" y2="85591"/>
                          <a14:backgroundMark x1="26857" y1="85591" x2="26857" y2="85591"/>
                          <a14:backgroundMark x1="27238" y1="84726" x2="27429" y2="83862"/>
                          <a14:backgroundMark x1="27429" y1="83573" x2="27429" y2="83573"/>
                          <a14:backgroundMark x1="27429" y1="83573" x2="27429" y2="83573"/>
                          <a14:backgroundMark x1="27429" y1="83285" x2="27429" y2="83285"/>
                          <a14:backgroundMark x1="27429" y1="83285" x2="27429" y2="83285"/>
                          <a14:backgroundMark x1="27429" y1="82997" x2="27810" y2="82997"/>
                          <a14:backgroundMark x1="28381" y1="82709" x2="28381" y2="82709"/>
                          <a14:backgroundMark x1="28571" y1="82997" x2="28762" y2="83285"/>
                          <a14:backgroundMark x1="28190" y1="83862" x2="28190" y2="83862"/>
                          <a14:backgroundMark x1="28190" y1="83862" x2="28190" y2="83862"/>
                          <a14:backgroundMark x1="28381" y1="83862" x2="28381" y2="83862"/>
                          <a14:backgroundMark x1="28190" y1="83573" x2="28190" y2="83573"/>
                          <a14:backgroundMark x1="28190" y1="83573" x2="27810" y2="83285"/>
                          <a14:backgroundMark x1="27810" y1="83285" x2="27810" y2="83285"/>
                          <a14:backgroundMark x1="27810" y1="83285" x2="27810" y2="83285"/>
                          <a14:backgroundMark x1="28190" y1="83285" x2="29143" y2="83573"/>
                          <a14:backgroundMark x1="27429" y1="82997" x2="27429" y2="82997"/>
                          <a14:backgroundMark x1="27048" y1="83285" x2="27048" y2="83285"/>
                          <a14:backgroundMark x1="27238" y1="82709" x2="27238" y2="82709"/>
                          <a14:backgroundMark x1="27048" y1="83862" x2="27048" y2="84150"/>
                          <a14:backgroundMark x1="26857" y1="84438" x2="26857" y2="84438"/>
                          <a14:backgroundMark x1="26667" y1="84726" x2="26667" y2="84726"/>
                          <a14:backgroundMark x1="26857" y1="83573" x2="27048" y2="83285"/>
                          <a14:backgroundMark x1="27048" y1="82709" x2="27048" y2="8270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-360000">
              <a:off x="328521" y="323727"/>
              <a:ext cx="3957375" cy="261563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62EB363-F9A7-4B63-B5ED-337670DE7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934" b="93084" l="9905" r="89905">
                          <a14:foregroundMark x1="13905" y1="77233" x2="17649" y2="84230"/>
                          <a14:foregroundMark x1="24337" y1="81556" x2="26095" y2="78098"/>
                          <a14:foregroundMark x1="23751" y1="82709" x2="24189" y2="81847"/>
                          <a14:foregroundMark x1="22291" y1="85581" x2="23751" y2="82709"/>
                          <a14:foregroundMark x1="26667" y1="82997" x2="26667" y2="83285"/>
                          <a14:foregroundMark x1="27161" y1="82879" x2="27295" y2="82900"/>
                          <a14:foregroundMark x1="26094" y1="82709" x2="27057" y2="82862"/>
                          <a14:foregroundMark x1="24284" y1="82421" x2="26094" y2="82709"/>
                          <a14:foregroundMark x1="38476" y1="73199" x2="38476" y2="73199"/>
                          <a14:foregroundMark x1="75619" y1="81844" x2="75619" y2="81844"/>
                          <a14:foregroundMark x1="78667" y1="82421" x2="78667" y2="82421"/>
                          <a14:foregroundMark x1="79048" y1="82421" x2="79429" y2="82133"/>
                          <a14:foregroundMark x1="80952" y1="81268" x2="81143" y2="81268"/>
                          <a14:foregroundMark x1="81524" y1="80980" x2="81524" y2="80980"/>
                          <a14:foregroundMark x1="72952" y1="83862" x2="72952" y2="84150"/>
                          <a14:foregroundMark x1="72571" y1="84150" x2="72571" y2="84150"/>
                          <a14:foregroundMark x1="72000" y1="82421" x2="72000" y2="82421"/>
                          <a14:foregroundMark x1="71619" y1="81556" x2="71619" y2="81556"/>
                          <a14:foregroundMark x1="71429" y1="80980" x2="71429" y2="80980"/>
                          <a14:foregroundMark x1="26286" y1="83285" x2="26286" y2="83285"/>
                          <a14:foregroundMark x1="26667" y1="82997" x2="26667" y2="82997"/>
                          <a14:foregroundMark x1="27048" y1="81556" x2="27048" y2="81844"/>
                          <a14:foregroundMark x1="26857" y1="82997" x2="26857" y2="82997"/>
                          <a14:foregroundMark x1="26476" y1="83573" x2="26476" y2="83573"/>
                          <a14:foregroundMark x1="26667" y1="83573" x2="26667" y2="83573"/>
                          <a14:foregroundMark x1="26667" y1="82997" x2="26667" y2="82997"/>
                          <a14:foregroundMark x1="26667" y1="83862" x2="26667" y2="83862"/>
                          <a14:foregroundMark x1="49905" y1="8934" x2="49905" y2="8934"/>
                          <a14:foregroundMark x1="49714" y1="41499" x2="49714" y2="41499"/>
                          <a14:backgroundMark x1="13714" y1="87608" x2="23619" y2="90490"/>
                          <a14:backgroundMark x1="23619" y1="90490" x2="52571" y2="85303"/>
                          <a14:backgroundMark x1="52571" y1="85303" x2="62095" y2="87032"/>
                          <a14:backgroundMark x1="62095" y1="87032" x2="71810" y2="85591"/>
                          <a14:backgroundMark x1="71810" y1="85591" x2="81524" y2="88184"/>
                          <a14:backgroundMark x1="81524" y1="88184" x2="72952" y2="96542"/>
                          <a14:backgroundMark x1="72952" y1="96542" x2="20762" y2="99424"/>
                          <a14:backgroundMark x1="20762" y1="99424" x2="13143" y2="90778"/>
                          <a14:backgroundMark x1="13143" y1="90778" x2="13524" y2="88473"/>
                          <a14:backgroundMark x1="27429" y1="81844" x2="27429" y2="82709"/>
                          <a14:backgroundMark x1="28190" y1="84150" x2="28190" y2="84150"/>
                          <a14:backgroundMark x1="31048" y1="85014" x2="31048" y2="85014"/>
                          <a14:backgroundMark x1="30476" y1="85303" x2="30476" y2="85303"/>
                          <a14:backgroundMark x1="30476" y1="85303" x2="30667" y2="85879"/>
                          <a14:backgroundMark x1="30857" y1="85879" x2="31048" y2="85591"/>
                          <a14:backgroundMark x1="31048" y1="85591" x2="30476" y2="85014"/>
                          <a14:backgroundMark x1="30286" y1="85014" x2="30095" y2="85014"/>
                          <a14:backgroundMark x1="30095" y1="85014" x2="30095" y2="85014"/>
                          <a14:backgroundMark x1="30667" y1="84438" x2="30857" y2="84150"/>
                          <a14:backgroundMark x1="30191" y1="83862" x2="29905" y2="83573"/>
                          <a14:backgroundMark x1="30476" y1="84150" x2="30191" y2="83862"/>
                          <a14:backgroundMark x1="29714" y1="83285" x2="29524" y2="83285"/>
                          <a14:backgroundMark x1="29333" y1="82997" x2="29333" y2="82997"/>
                          <a14:backgroundMark x1="29333" y1="82997" x2="28952" y2="83285"/>
                          <a14:backgroundMark x1="28762" y1="83285" x2="28381" y2="83285"/>
                          <a14:backgroundMark x1="28381" y1="83285" x2="28381" y2="83573"/>
                          <a14:backgroundMark x1="28285" y1="83862" x2="28190" y2="84150"/>
                          <a14:backgroundMark x1="28381" y1="83573" x2="28285" y2="83862"/>
                          <a14:backgroundMark x1="27810" y1="84726" x2="27429" y2="85303"/>
                          <a14:backgroundMark x1="27238" y1="85591" x2="27048" y2="86455"/>
                          <a14:backgroundMark x1="27048" y1="86455" x2="26667" y2="86744"/>
                          <a14:backgroundMark x1="26667" y1="87032" x2="26667" y2="87032"/>
                          <a14:backgroundMark x1="27048" y1="86167" x2="27238" y2="85591"/>
                          <a14:backgroundMark x1="27238" y1="85303" x2="27429" y2="84726"/>
                          <a14:backgroundMark x1="27619" y1="84438" x2="27619" y2="84150"/>
                          <a14:backgroundMark x1="27619" y1="83862" x2="27619" y2="83862"/>
                          <a14:backgroundMark x1="27619" y1="83862" x2="27619" y2="83573"/>
                          <a14:backgroundMark x1="27619" y1="83573" x2="27619" y2="83573"/>
                          <a14:backgroundMark x1="27429" y1="83862" x2="27429" y2="84150"/>
                          <a14:backgroundMark x1="27429" y1="83573" x2="27429" y2="83862"/>
                          <a14:backgroundMark x1="27238" y1="84438" x2="27048" y2="85014"/>
                          <a14:backgroundMark x1="26857" y1="85303" x2="26857" y2="85591"/>
                          <a14:backgroundMark x1="26857" y1="85591" x2="26857" y2="85591"/>
                          <a14:backgroundMark x1="27238" y1="84726" x2="27429" y2="83862"/>
                          <a14:backgroundMark x1="27429" y1="83573" x2="27429" y2="83573"/>
                          <a14:backgroundMark x1="27429" y1="83573" x2="27429" y2="83573"/>
                          <a14:backgroundMark x1="27429" y1="83285" x2="27429" y2="83285"/>
                          <a14:backgroundMark x1="27429" y1="83285" x2="27429" y2="83285"/>
                          <a14:backgroundMark x1="27429" y1="82997" x2="27810" y2="82997"/>
                          <a14:backgroundMark x1="28381" y1="82709" x2="28381" y2="82709"/>
                          <a14:backgroundMark x1="28571" y1="82997" x2="28762" y2="83285"/>
                          <a14:backgroundMark x1="28190" y1="83862" x2="28190" y2="83862"/>
                          <a14:backgroundMark x1="28190" y1="83862" x2="28190" y2="83862"/>
                          <a14:backgroundMark x1="28381" y1="83862" x2="28381" y2="83862"/>
                          <a14:backgroundMark x1="28190" y1="83573" x2="28190" y2="83573"/>
                          <a14:backgroundMark x1="28190" y1="83573" x2="27810" y2="83285"/>
                          <a14:backgroundMark x1="27810" y1="83285" x2="27810" y2="83285"/>
                          <a14:backgroundMark x1="27810" y1="83285" x2="27810" y2="83285"/>
                          <a14:backgroundMark x1="28190" y1="83285" x2="29143" y2="83573"/>
                          <a14:backgroundMark x1="27429" y1="82997" x2="27429" y2="82997"/>
                          <a14:backgroundMark x1="27048" y1="83285" x2="27048" y2="83285"/>
                          <a14:backgroundMark x1="27238" y1="82709" x2="27238" y2="82709"/>
                          <a14:backgroundMark x1="27048" y1="83862" x2="27048" y2="84150"/>
                          <a14:backgroundMark x1="26857" y1="84438" x2="26857" y2="84438"/>
                          <a14:backgroundMark x1="26667" y1="84726" x2="26667" y2="84726"/>
                          <a14:backgroundMark x1="26857" y1="83573" x2="27048" y2="83285"/>
                          <a14:backgroundMark x1="27048" y1="82709" x2="27048" y2="8270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-240000">
              <a:off x="328521" y="323727"/>
              <a:ext cx="3957375" cy="261563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683C58F-C680-4800-B219-F8C2D329A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934" b="93084" l="9905" r="89905">
                          <a14:foregroundMark x1="13905" y1="77233" x2="17649" y2="84230"/>
                          <a14:foregroundMark x1="24337" y1="81556" x2="26095" y2="78098"/>
                          <a14:foregroundMark x1="23751" y1="82709" x2="24189" y2="81847"/>
                          <a14:foregroundMark x1="22291" y1="85581" x2="23751" y2="82709"/>
                          <a14:foregroundMark x1="26667" y1="82997" x2="26667" y2="83285"/>
                          <a14:foregroundMark x1="27161" y1="82879" x2="27295" y2="82900"/>
                          <a14:foregroundMark x1="26094" y1="82709" x2="27057" y2="82862"/>
                          <a14:foregroundMark x1="24284" y1="82421" x2="26094" y2="82709"/>
                          <a14:foregroundMark x1="38476" y1="73199" x2="38476" y2="73199"/>
                          <a14:foregroundMark x1="75619" y1="81844" x2="75619" y2="81844"/>
                          <a14:foregroundMark x1="78667" y1="82421" x2="78667" y2="82421"/>
                          <a14:foregroundMark x1="79048" y1="82421" x2="79429" y2="82133"/>
                          <a14:foregroundMark x1="80952" y1="81268" x2="81143" y2="81268"/>
                          <a14:foregroundMark x1="81524" y1="80980" x2="81524" y2="80980"/>
                          <a14:foregroundMark x1="72952" y1="83862" x2="72952" y2="84150"/>
                          <a14:foregroundMark x1="72571" y1="84150" x2="72571" y2="84150"/>
                          <a14:foregroundMark x1="72000" y1="82421" x2="72000" y2="82421"/>
                          <a14:foregroundMark x1="71619" y1="81556" x2="71619" y2="81556"/>
                          <a14:foregroundMark x1="71429" y1="80980" x2="71429" y2="80980"/>
                          <a14:foregroundMark x1="26286" y1="83285" x2="26286" y2="83285"/>
                          <a14:foregroundMark x1="26667" y1="82997" x2="26667" y2="82997"/>
                          <a14:foregroundMark x1="27048" y1="81556" x2="27048" y2="81844"/>
                          <a14:foregroundMark x1="26857" y1="82997" x2="26857" y2="82997"/>
                          <a14:foregroundMark x1="26476" y1="83573" x2="26476" y2="83573"/>
                          <a14:foregroundMark x1="26667" y1="83573" x2="26667" y2="83573"/>
                          <a14:foregroundMark x1="26667" y1="82997" x2="26667" y2="82997"/>
                          <a14:foregroundMark x1="26667" y1="83862" x2="26667" y2="83862"/>
                          <a14:foregroundMark x1="49905" y1="8934" x2="49905" y2="8934"/>
                          <a14:foregroundMark x1="49714" y1="41499" x2="49714" y2="41499"/>
                          <a14:backgroundMark x1="13714" y1="87608" x2="23619" y2="90490"/>
                          <a14:backgroundMark x1="23619" y1="90490" x2="52571" y2="85303"/>
                          <a14:backgroundMark x1="52571" y1="85303" x2="62095" y2="87032"/>
                          <a14:backgroundMark x1="62095" y1="87032" x2="71810" y2="85591"/>
                          <a14:backgroundMark x1="71810" y1="85591" x2="81524" y2="88184"/>
                          <a14:backgroundMark x1="81524" y1="88184" x2="72952" y2="96542"/>
                          <a14:backgroundMark x1="72952" y1="96542" x2="20762" y2="99424"/>
                          <a14:backgroundMark x1="20762" y1="99424" x2="13143" y2="90778"/>
                          <a14:backgroundMark x1="13143" y1="90778" x2="13524" y2="88473"/>
                          <a14:backgroundMark x1="27429" y1="81844" x2="27429" y2="82709"/>
                          <a14:backgroundMark x1="28190" y1="84150" x2="28190" y2="84150"/>
                          <a14:backgroundMark x1="31048" y1="85014" x2="31048" y2="85014"/>
                          <a14:backgroundMark x1="30476" y1="85303" x2="30476" y2="85303"/>
                          <a14:backgroundMark x1="30476" y1="85303" x2="30667" y2="85879"/>
                          <a14:backgroundMark x1="30857" y1="85879" x2="31048" y2="85591"/>
                          <a14:backgroundMark x1="31048" y1="85591" x2="30476" y2="85014"/>
                          <a14:backgroundMark x1="30286" y1="85014" x2="30095" y2="85014"/>
                          <a14:backgroundMark x1="30095" y1="85014" x2="30095" y2="85014"/>
                          <a14:backgroundMark x1="30667" y1="84438" x2="30857" y2="84150"/>
                          <a14:backgroundMark x1="30191" y1="83862" x2="29905" y2="83573"/>
                          <a14:backgroundMark x1="30476" y1="84150" x2="30191" y2="83862"/>
                          <a14:backgroundMark x1="29714" y1="83285" x2="29524" y2="83285"/>
                          <a14:backgroundMark x1="29333" y1="82997" x2="29333" y2="82997"/>
                          <a14:backgroundMark x1="29333" y1="82997" x2="28952" y2="83285"/>
                          <a14:backgroundMark x1="28762" y1="83285" x2="28381" y2="83285"/>
                          <a14:backgroundMark x1="28381" y1="83285" x2="28381" y2="83573"/>
                          <a14:backgroundMark x1="28285" y1="83862" x2="28190" y2="84150"/>
                          <a14:backgroundMark x1="28381" y1="83573" x2="28285" y2="83862"/>
                          <a14:backgroundMark x1="27810" y1="84726" x2="27429" y2="85303"/>
                          <a14:backgroundMark x1="27238" y1="85591" x2="27048" y2="86455"/>
                          <a14:backgroundMark x1="27048" y1="86455" x2="26667" y2="86744"/>
                          <a14:backgroundMark x1="26667" y1="87032" x2="26667" y2="87032"/>
                          <a14:backgroundMark x1="27048" y1="86167" x2="27238" y2="85591"/>
                          <a14:backgroundMark x1="27238" y1="85303" x2="27429" y2="84726"/>
                          <a14:backgroundMark x1="27619" y1="84438" x2="27619" y2="84150"/>
                          <a14:backgroundMark x1="27619" y1="83862" x2="27619" y2="83862"/>
                          <a14:backgroundMark x1="27619" y1="83862" x2="27619" y2="83573"/>
                          <a14:backgroundMark x1="27619" y1="83573" x2="27619" y2="83573"/>
                          <a14:backgroundMark x1="27429" y1="83862" x2="27429" y2="84150"/>
                          <a14:backgroundMark x1="27429" y1="83573" x2="27429" y2="83862"/>
                          <a14:backgroundMark x1="27238" y1="84438" x2="27048" y2="85014"/>
                          <a14:backgroundMark x1="26857" y1="85303" x2="26857" y2="85591"/>
                          <a14:backgroundMark x1="26857" y1="85591" x2="26857" y2="85591"/>
                          <a14:backgroundMark x1="27238" y1="84726" x2="27429" y2="83862"/>
                          <a14:backgroundMark x1="27429" y1="83573" x2="27429" y2="83573"/>
                          <a14:backgroundMark x1="27429" y1="83573" x2="27429" y2="83573"/>
                          <a14:backgroundMark x1="27429" y1="83285" x2="27429" y2="83285"/>
                          <a14:backgroundMark x1="27429" y1="83285" x2="27429" y2="83285"/>
                          <a14:backgroundMark x1="27429" y1="82997" x2="27810" y2="82997"/>
                          <a14:backgroundMark x1="28381" y1="82709" x2="28381" y2="82709"/>
                          <a14:backgroundMark x1="28571" y1="82997" x2="28762" y2="83285"/>
                          <a14:backgroundMark x1="28190" y1="83862" x2="28190" y2="83862"/>
                          <a14:backgroundMark x1="28190" y1="83862" x2="28190" y2="83862"/>
                          <a14:backgroundMark x1="28381" y1="83862" x2="28381" y2="83862"/>
                          <a14:backgroundMark x1="28190" y1="83573" x2="28190" y2="83573"/>
                          <a14:backgroundMark x1="28190" y1="83573" x2="27810" y2="83285"/>
                          <a14:backgroundMark x1="27810" y1="83285" x2="27810" y2="83285"/>
                          <a14:backgroundMark x1="27810" y1="83285" x2="27810" y2="83285"/>
                          <a14:backgroundMark x1="28190" y1="83285" x2="29143" y2="83573"/>
                          <a14:backgroundMark x1="27429" y1="82997" x2="27429" y2="82997"/>
                          <a14:backgroundMark x1="27048" y1="83285" x2="27048" y2="83285"/>
                          <a14:backgroundMark x1="27238" y1="82709" x2="27238" y2="82709"/>
                          <a14:backgroundMark x1="27048" y1="83862" x2="27048" y2="84150"/>
                          <a14:backgroundMark x1="26857" y1="84438" x2="26857" y2="84438"/>
                          <a14:backgroundMark x1="26667" y1="84726" x2="26667" y2="84726"/>
                          <a14:backgroundMark x1="26857" y1="83573" x2="27048" y2="83285"/>
                          <a14:backgroundMark x1="27048" y1="82709" x2="27048" y2="8270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-120000">
              <a:off x="328521" y="323727"/>
              <a:ext cx="3957375" cy="261563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AFFAAE9-0DA6-4E04-B409-E22D34386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934" b="93084" l="9905" r="89905">
                          <a14:foregroundMark x1="13905" y1="77233" x2="17649" y2="84230"/>
                          <a14:foregroundMark x1="24337" y1="81556" x2="26095" y2="78098"/>
                          <a14:foregroundMark x1="23751" y1="82709" x2="24189" y2="81847"/>
                          <a14:foregroundMark x1="22291" y1="85581" x2="23751" y2="82709"/>
                          <a14:foregroundMark x1="26667" y1="82997" x2="26667" y2="83285"/>
                          <a14:foregroundMark x1="27161" y1="82879" x2="27295" y2="82900"/>
                          <a14:foregroundMark x1="26094" y1="82709" x2="27057" y2="82862"/>
                          <a14:foregroundMark x1="24284" y1="82421" x2="26094" y2="82709"/>
                          <a14:foregroundMark x1="38476" y1="73199" x2="38476" y2="73199"/>
                          <a14:foregroundMark x1="75619" y1="81844" x2="75619" y2="81844"/>
                          <a14:foregroundMark x1="78667" y1="82421" x2="78667" y2="82421"/>
                          <a14:foregroundMark x1="79048" y1="82421" x2="79429" y2="82133"/>
                          <a14:foregroundMark x1="80952" y1="81268" x2="81143" y2="81268"/>
                          <a14:foregroundMark x1="81524" y1="80980" x2="81524" y2="80980"/>
                          <a14:foregroundMark x1="72952" y1="83862" x2="72952" y2="84150"/>
                          <a14:foregroundMark x1="72571" y1="84150" x2="72571" y2="84150"/>
                          <a14:foregroundMark x1="72000" y1="82421" x2="72000" y2="82421"/>
                          <a14:foregroundMark x1="71619" y1="81556" x2="71619" y2="81556"/>
                          <a14:foregroundMark x1="71429" y1="80980" x2="71429" y2="80980"/>
                          <a14:foregroundMark x1="26286" y1="83285" x2="26286" y2="83285"/>
                          <a14:foregroundMark x1="26667" y1="82997" x2="26667" y2="82997"/>
                          <a14:foregroundMark x1="27048" y1="81556" x2="27048" y2="81844"/>
                          <a14:foregroundMark x1="26857" y1="82997" x2="26857" y2="82997"/>
                          <a14:foregroundMark x1="26476" y1="83573" x2="26476" y2="83573"/>
                          <a14:foregroundMark x1="26667" y1="83573" x2="26667" y2="83573"/>
                          <a14:foregroundMark x1="26667" y1="82997" x2="26667" y2="82997"/>
                          <a14:foregroundMark x1="26667" y1="83862" x2="26667" y2="83862"/>
                          <a14:foregroundMark x1="49905" y1="8934" x2="49905" y2="8934"/>
                          <a14:foregroundMark x1="49714" y1="41499" x2="49714" y2="41499"/>
                          <a14:backgroundMark x1="13714" y1="87608" x2="23619" y2="90490"/>
                          <a14:backgroundMark x1="23619" y1="90490" x2="52571" y2="85303"/>
                          <a14:backgroundMark x1="52571" y1="85303" x2="62095" y2="87032"/>
                          <a14:backgroundMark x1="62095" y1="87032" x2="71810" y2="85591"/>
                          <a14:backgroundMark x1="71810" y1="85591" x2="81524" y2="88184"/>
                          <a14:backgroundMark x1="81524" y1="88184" x2="72952" y2="96542"/>
                          <a14:backgroundMark x1="72952" y1="96542" x2="20762" y2="99424"/>
                          <a14:backgroundMark x1="20762" y1="99424" x2="13143" y2="90778"/>
                          <a14:backgroundMark x1="13143" y1="90778" x2="13524" y2="88473"/>
                          <a14:backgroundMark x1="27429" y1="81844" x2="27429" y2="82709"/>
                          <a14:backgroundMark x1="28190" y1="84150" x2="28190" y2="84150"/>
                          <a14:backgroundMark x1="31048" y1="85014" x2="31048" y2="85014"/>
                          <a14:backgroundMark x1="30476" y1="85303" x2="30476" y2="85303"/>
                          <a14:backgroundMark x1="30476" y1="85303" x2="30667" y2="85879"/>
                          <a14:backgroundMark x1="30857" y1="85879" x2="31048" y2="85591"/>
                          <a14:backgroundMark x1="31048" y1="85591" x2="30476" y2="85014"/>
                          <a14:backgroundMark x1="30286" y1="85014" x2="30095" y2="85014"/>
                          <a14:backgroundMark x1="30095" y1="85014" x2="30095" y2="85014"/>
                          <a14:backgroundMark x1="30667" y1="84438" x2="30857" y2="84150"/>
                          <a14:backgroundMark x1="30191" y1="83862" x2="29905" y2="83573"/>
                          <a14:backgroundMark x1="30476" y1="84150" x2="30191" y2="83862"/>
                          <a14:backgroundMark x1="29714" y1="83285" x2="29524" y2="83285"/>
                          <a14:backgroundMark x1="29333" y1="82997" x2="29333" y2="82997"/>
                          <a14:backgroundMark x1="29333" y1="82997" x2="28952" y2="83285"/>
                          <a14:backgroundMark x1="28762" y1="83285" x2="28381" y2="83285"/>
                          <a14:backgroundMark x1="28381" y1="83285" x2="28381" y2="83573"/>
                          <a14:backgroundMark x1="28285" y1="83862" x2="28190" y2="84150"/>
                          <a14:backgroundMark x1="28381" y1="83573" x2="28285" y2="83862"/>
                          <a14:backgroundMark x1="27810" y1="84726" x2="27429" y2="85303"/>
                          <a14:backgroundMark x1="27238" y1="85591" x2="27048" y2="86455"/>
                          <a14:backgroundMark x1="27048" y1="86455" x2="26667" y2="86744"/>
                          <a14:backgroundMark x1="26667" y1="87032" x2="26667" y2="87032"/>
                          <a14:backgroundMark x1="27048" y1="86167" x2="27238" y2="85591"/>
                          <a14:backgroundMark x1="27238" y1="85303" x2="27429" y2="84726"/>
                          <a14:backgroundMark x1="27619" y1="84438" x2="27619" y2="84150"/>
                          <a14:backgroundMark x1="27619" y1="83862" x2="27619" y2="83862"/>
                          <a14:backgroundMark x1="27619" y1="83862" x2="27619" y2="83573"/>
                          <a14:backgroundMark x1="27619" y1="83573" x2="27619" y2="83573"/>
                          <a14:backgroundMark x1="27429" y1="83862" x2="27429" y2="84150"/>
                          <a14:backgroundMark x1="27429" y1="83573" x2="27429" y2="83862"/>
                          <a14:backgroundMark x1="27238" y1="84438" x2="27048" y2="85014"/>
                          <a14:backgroundMark x1="26857" y1="85303" x2="26857" y2="85591"/>
                          <a14:backgroundMark x1="26857" y1="85591" x2="26857" y2="85591"/>
                          <a14:backgroundMark x1="27238" y1="84726" x2="27429" y2="83862"/>
                          <a14:backgroundMark x1="27429" y1="83573" x2="27429" y2="83573"/>
                          <a14:backgroundMark x1="27429" y1="83573" x2="27429" y2="83573"/>
                          <a14:backgroundMark x1="27429" y1="83285" x2="27429" y2="83285"/>
                          <a14:backgroundMark x1="27429" y1="83285" x2="27429" y2="83285"/>
                          <a14:backgroundMark x1="27429" y1="82997" x2="27810" y2="82997"/>
                          <a14:backgroundMark x1="28381" y1="82709" x2="28381" y2="82709"/>
                          <a14:backgroundMark x1="28571" y1="82997" x2="28762" y2="83285"/>
                          <a14:backgroundMark x1="28190" y1="83862" x2="28190" y2="83862"/>
                          <a14:backgroundMark x1="28190" y1="83862" x2="28190" y2="83862"/>
                          <a14:backgroundMark x1="28381" y1="83862" x2="28381" y2="83862"/>
                          <a14:backgroundMark x1="28190" y1="83573" x2="28190" y2="83573"/>
                          <a14:backgroundMark x1="28190" y1="83573" x2="27810" y2="83285"/>
                          <a14:backgroundMark x1="27810" y1="83285" x2="27810" y2="83285"/>
                          <a14:backgroundMark x1="27810" y1="83285" x2="27810" y2="83285"/>
                          <a14:backgroundMark x1="28190" y1="83285" x2="29143" y2="83573"/>
                          <a14:backgroundMark x1="27429" y1="82997" x2="27429" y2="82997"/>
                          <a14:backgroundMark x1="27048" y1="83285" x2="27048" y2="83285"/>
                          <a14:backgroundMark x1="27238" y1="82709" x2="27238" y2="82709"/>
                          <a14:backgroundMark x1="27048" y1="83862" x2="27048" y2="84150"/>
                          <a14:backgroundMark x1="26857" y1="84438" x2="26857" y2="84438"/>
                          <a14:backgroundMark x1="26667" y1="84726" x2="26667" y2="84726"/>
                          <a14:backgroundMark x1="26857" y1="83573" x2="27048" y2="83285"/>
                          <a14:backgroundMark x1="27048" y1="82709" x2="27048" y2="8270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521" y="323727"/>
              <a:ext cx="3957375" cy="261563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5871572-57D0-43EC-B42A-297B80B0D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934" b="93084" l="9905" r="89905">
                          <a14:foregroundMark x1="13905" y1="77233" x2="17649" y2="84230"/>
                          <a14:foregroundMark x1="24337" y1="81556" x2="26095" y2="78098"/>
                          <a14:foregroundMark x1="23751" y1="82709" x2="24189" y2="81847"/>
                          <a14:foregroundMark x1="22291" y1="85581" x2="23751" y2="82709"/>
                          <a14:foregroundMark x1="26667" y1="82997" x2="26667" y2="83285"/>
                          <a14:foregroundMark x1="27161" y1="82879" x2="27295" y2="82900"/>
                          <a14:foregroundMark x1="26094" y1="82709" x2="27057" y2="82862"/>
                          <a14:foregroundMark x1="24284" y1="82421" x2="26094" y2="82709"/>
                          <a14:foregroundMark x1="38476" y1="73199" x2="38476" y2="73199"/>
                          <a14:foregroundMark x1="75619" y1="81844" x2="75619" y2="81844"/>
                          <a14:foregroundMark x1="78667" y1="82421" x2="78667" y2="82421"/>
                          <a14:foregroundMark x1="79048" y1="82421" x2="79429" y2="82133"/>
                          <a14:foregroundMark x1="80952" y1="81268" x2="81143" y2="81268"/>
                          <a14:foregroundMark x1="81524" y1="80980" x2="81524" y2="80980"/>
                          <a14:foregroundMark x1="72952" y1="83862" x2="72952" y2="84150"/>
                          <a14:foregroundMark x1="72571" y1="84150" x2="72571" y2="84150"/>
                          <a14:foregroundMark x1="72000" y1="82421" x2="72000" y2="82421"/>
                          <a14:foregroundMark x1="71619" y1="81556" x2="71619" y2="81556"/>
                          <a14:foregroundMark x1="71429" y1="80980" x2="71429" y2="80980"/>
                          <a14:foregroundMark x1="26286" y1="83285" x2="26286" y2="83285"/>
                          <a14:foregroundMark x1="26667" y1="82997" x2="26667" y2="82997"/>
                          <a14:foregroundMark x1="27048" y1="81556" x2="27048" y2="81844"/>
                          <a14:foregroundMark x1="26857" y1="82997" x2="26857" y2="82997"/>
                          <a14:foregroundMark x1="26476" y1="83573" x2="26476" y2="83573"/>
                          <a14:foregroundMark x1="26667" y1="83573" x2="26667" y2="83573"/>
                          <a14:foregroundMark x1="26667" y1="82997" x2="26667" y2="82997"/>
                          <a14:foregroundMark x1="26667" y1="83862" x2="26667" y2="83862"/>
                          <a14:foregroundMark x1="49905" y1="8934" x2="49905" y2="8934"/>
                          <a14:foregroundMark x1="49714" y1="41499" x2="49714" y2="41499"/>
                          <a14:backgroundMark x1="13714" y1="87608" x2="23619" y2="90490"/>
                          <a14:backgroundMark x1="23619" y1="90490" x2="52571" y2="85303"/>
                          <a14:backgroundMark x1="52571" y1="85303" x2="62095" y2="87032"/>
                          <a14:backgroundMark x1="62095" y1="87032" x2="71810" y2="85591"/>
                          <a14:backgroundMark x1="71810" y1="85591" x2="81524" y2="88184"/>
                          <a14:backgroundMark x1="81524" y1="88184" x2="72952" y2="96542"/>
                          <a14:backgroundMark x1="72952" y1="96542" x2="20762" y2="99424"/>
                          <a14:backgroundMark x1="20762" y1="99424" x2="13143" y2="90778"/>
                          <a14:backgroundMark x1="13143" y1="90778" x2="13524" y2="88473"/>
                          <a14:backgroundMark x1="27429" y1="81844" x2="27429" y2="82709"/>
                          <a14:backgroundMark x1="28190" y1="84150" x2="28190" y2="84150"/>
                          <a14:backgroundMark x1="31048" y1="85014" x2="31048" y2="85014"/>
                          <a14:backgroundMark x1="30476" y1="85303" x2="30476" y2="85303"/>
                          <a14:backgroundMark x1="30476" y1="85303" x2="30667" y2="85879"/>
                          <a14:backgroundMark x1="30857" y1="85879" x2="31048" y2="85591"/>
                          <a14:backgroundMark x1="31048" y1="85591" x2="30476" y2="85014"/>
                          <a14:backgroundMark x1="30286" y1="85014" x2="30095" y2="85014"/>
                          <a14:backgroundMark x1="30095" y1="85014" x2="30095" y2="85014"/>
                          <a14:backgroundMark x1="30667" y1="84438" x2="30857" y2="84150"/>
                          <a14:backgroundMark x1="30191" y1="83862" x2="29905" y2="83573"/>
                          <a14:backgroundMark x1="30476" y1="84150" x2="30191" y2="83862"/>
                          <a14:backgroundMark x1="29714" y1="83285" x2="29524" y2="83285"/>
                          <a14:backgroundMark x1="29333" y1="82997" x2="29333" y2="82997"/>
                          <a14:backgroundMark x1="29333" y1="82997" x2="28952" y2="83285"/>
                          <a14:backgroundMark x1="28762" y1="83285" x2="28381" y2="83285"/>
                          <a14:backgroundMark x1="28381" y1="83285" x2="28381" y2="83573"/>
                          <a14:backgroundMark x1="28285" y1="83862" x2="28190" y2="84150"/>
                          <a14:backgroundMark x1="28381" y1="83573" x2="28285" y2="83862"/>
                          <a14:backgroundMark x1="27810" y1="84726" x2="27429" y2="85303"/>
                          <a14:backgroundMark x1="27238" y1="85591" x2="27048" y2="86455"/>
                          <a14:backgroundMark x1="27048" y1="86455" x2="26667" y2="86744"/>
                          <a14:backgroundMark x1="26667" y1="87032" x2="26667" y2="87032"/>
                          <a14:backgroundMark x1="27048" y1="86167" x2="27238" y2="85591"/>
                          <a14:backgroundMark x1="27238" y1="85303" x2="27429" y2="84726"/>
                          <a14:backgroundMark x1="27619" y1="84438" x2="27619" y2="84150"/>
                          <a14:backgroundMark x1="27619" y1="83862" x2="27619" y2="83862"/>
                          <a14:backgroundMark x1="27619" y1="83862" x2="27619" y2="83573"/>
                          <a14:backgroundMark x1="27619" y1="83573" x2="27619" y2="83573"/>
                          <a14:backgroundMark x1="27429" y1="83862" x2="27429" y2="84150"/>
                          <a14:backgroundMark x1="27429" y1="83573" x2="27429" y2="83862"/>
                          <a14:backgroundMark x1="27238" y1="84438" x2="27048" y2="85014"/>
                          <a14:backgroundMark x1="26857" y1="85303" x2="26857" y2="85591"/>
                          <a14:backgroundMark x1="26857" y1="85591" x2="26857" y2="85591"/>
                          <a14:backgroundMark x1="27238" y1="84726" x2="27429" y2="83862"/>
                          <a14:backgroundMark x1="27429" y1="83573" x2="27429" y2="83573"/>
                          <a14:backgroundMark x1="27429" y1="83573" x2="27429" y2="83573"/>
                          <a14:backgroundMark x1="27429" y1="83285" x2="27429" y2="83285"/>
                          <a14:backgroundMark x1="27429" y1="83285" x2="27429" y2="83285"/>
                          <a14:backgroundMark x1="27429" y1="82997" x2="27810" y2="82997"/>
                          <a14:backgroundMark x1="28381" y1="82709" x2="28381" y2="82709"/>
                          <a14:backgroundMark x1="28571" y1="82997" x2="28762" y2="83285"/>
                          <a14:backgroundMark x1="28190" y1="83862" x2="28190" y2="83862"/>
                          <a14:backgroundMark x1="28190" y1="83862" x2="28190" y2="83862"/>
                          <a14:backgroundMark x1="28381" y1="83862" x2="28381" y2="83862"/>
                          <a14:backgroundMark x1="28190" y1="83573" x2="28190" y2="83573"/>
                          <a14:backgroundMark x1="28190" y1="83573" x2="27810" y2="83285"/>
                          <a14:backgroundMark x1="27810" y1="83285" x2="27810" y2="83285"/>
                          <a14:backgroundMark x1="27810" y1="83285" x2="27810" y2="83285"/>
                          <a14:backgroundMark x1="28190" y1="83285" x2="29143" y2="83573"/>
                          <a14:backgroundMark x1="27429" y1="82997" x2="27429" y2="82997"/>
                          <a14:backgroundMark x1="27048" y1="83285" x2="27048" y2="83285"/>
                          <a14:backgroundMark x1="27238" y1="82709" x2="27238" y2="82709"/>
                          <a14:backgroundMark x1="27048" y1="83862" x2="27048" y2="84150"/>
                          <a14:backgroundMark x1="26857" y1="84438" x2="26857" y2="84438"/>
                          <a14:backgroundMark x1="26667" y1="84726" x2="26667" y2="84726"/>
                          <a14:backgroundMark x1="26857" y1="83573" x2="27048" y2="83285"/>
                          <a14:backgroundMark x1="27048" y1="82709" x2="27048" y2="8270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521" y="323727"/>
              <a:ext cx="3957375" cy="2615636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1369E67-DA96-4E9B-B162-49A185530F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761"/>
          <a:stretch/>
        </p:blipFill>
        <p:spPr>
          <a:xfrm>
            <a:off x="4067527" y="3074204"/>
            <a:ext cx="4801016" cy="288531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F2DC90-5972-4708-A672-0A941D80FD56}"/>
              </a:ext>
            </a:extLst>
          </p:cNvPr>
          <p:cNvCxnSpPr/>
          <p:nvPr/>
        </p:nvCxnSpPr>
        <p:spPr>
          <a:xfrm flipV="1">
            <a:off x="6468035" y="3263090"/>
            <a:ext cx="0" cy="1264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48B308-D0F6-4092-B7A2-DF7C13376723}"/>
              </a:ext>
            </a:extLst>
          </p:cNvPr>
          <p:cNvCxnSpPr>
            <a:cxnSpLocks/>
          </p:cNvCxnSpPr>
          <p:nvPr/>
        </p:nvCxnSpPr>
        <p:spPr>
          <a:xfrm flipH="1">
            <a:off x="4709160" y="4509105"/>
            <a:ext cx="17588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AAC745-EFAC-47E4-8B1E-2ED382171885}"/>
              </a:ext>
            </a:extLst>
          </p:cNvPr>
          <p:cNvSpPr txBox="1"/>
          <p:nvPr/>
        </p:nvSpPr>
        <p:spPr>
          <a:xfrm>
            <a:off x="6546021" y="313902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Z </a:t>
            </a:r>
            <a:r>
              <a:rPr lang="ko-KR" altLang="en-US" dirty="0">
                <a:solidFill>
                  <a:schemeClr val="bg1"/>
                </a:solidFill>
              </a:rPr>
              <a:t>축 </a:t>
            </a:r>
            <a:r>
              <a:rPr lang="en-US" altLang="ko-KR" dirty="0">
                <a:solidFill>
                  <a:schemeClr val="bg1"/>
                </a:solidFill>
              </a:rPr>
              <a:t>+</a:t>
            </a:r>
            <a:r>
              <a:rPr lang="ko-KR" altLang="en-US" dirty="0">
                <a:solidFill>
                  <a:schemeClr val="bg1"/>
                </a:solidFill>
              </a:rPr>
              <a:t> 방향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C98919-32FB-41A2-89D6-DB991AE8246A}"/>
              </a:ext>
            </a:extLst>
          </p:cNvPr>
          <p:cNvSpPr txBox="1"/>
          <p:nvPr/>
        </p:nvSpPr>
        <p:spPr>
          <a:xfrm>
            <a:off x="4697382" y="468031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Y </a:t>
            </a:r>
            <a:r>
              <a:rPr lang="ko-KR" altLang="en-US" dirty="0">
                <a:solidFill>
                  <a:schemeClr val="bg1"/>
                </a:solidFill>
              </a:rPr>
              <a:t>축 </a:t>
            </a:r>
            <a:r>
              <a:rPr lang="en-US" altLang="ko-KR" dirty="0">
                <a:solidFill>
                  <a:schemeClr val="bg1"/>
                </a:solidFill>
              </a:rPr>
              <a:t>+</a:t>
            </a:r>
            <a:r>
              <a:rPr lang="ko-KR" altLang="en-US" dirty="0">
                <a:solidFill>
                  <a:schemeClr val="bg1"/>
                </a:solidFill>
              </a:rPr>
              <a:t> 방향</a:t>
            </a:r>
          </a:p>
        </p:txBody>
      </p:sp>
    </p:spTree>
    <p:extLst>
      <p:ext uri="{BB962C8B-B14F-4D97-AF65-F5344CB8AC3E}">
        <p14:creationId xmlns:p14="http://schemas.microsoft.com/office/powerpoint/2010/main" val="307208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00A9CB-3631-4D3B-956E-1FAEDF04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79" y="2053471"/>
            <a:ext cx="7171041" cy="275105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E1A04DD-D2E0-4839-AF3C-F4B9FAC46DE4}"/>
              </a:ext>
            </a:extLst>
          </p:cNvPr>
          <p:cNvCxnSpPr/>
          <p:nvPr/>
        </p:nvCxnSpPr>
        <p:spPr>
          <a:xfrm flipV="1">
            <a:off x="4883075" y="2246113"/>
            <a:ext cx="0" cy="1264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2BEE321-706E-4050-8016-1372FD52EE32}"/>
              </a:ext>
            </a:extLst>
          </p:cNvPr>
          <p:cNvCxnSpPr>
            <a:cxnSpLocks/>
          </p:cNvCxnSpPr>
          <p:nvPr/>
        </p:nvCxnSpPr>
        <p:spPr>
          <a:xfrm flipH="1">
            <a:off x="3124200" y="3492128"/>
            <a:ext cx="17588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57FC87-CFB8-49DB-AB09-C097399926C5}"/>
              </a:ext>
            </a:extLst>
          </p:cNvPr>
          <p:cNvSpPr txBox="1"/>
          <p:nvPr/>
        </p:nvSpPr>
        <p:spPr>
          <a:xfrm>
            <a:off x="4961061" y="212205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Z </a:t>
            </a:r>
            <a:r>
              <a:rPr lang="ko-KR" altLang="en-US" dirty="0">
                <a:solidFill>
                  <a:schemeClr val="bg1"/>
                </a:solidFill>
              </a:rPr>
              <a:t>축 </a:t>
            </a:r>
            <a:r>
              <a:rPr lang="en-US" altLang="ko-KR" dirty="0">
                <a:solidFill>
                  <a:schemeClr val="bg1"/>
                </a:solidFill>
              </a:rPr>
              <a:t>+</a:t>
            </a:r>
            <a:r>
              <a:rPr lang="ko-KR" altLang="en-US" dirty="0">
                <a:solidFill>
                  <a:schemeClr val="bg1"/>
                </a:solidFill>
              </a:rPr>
              <a:t> 방향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B7F10-9B86-4868-8E19-766920F0FE23}"/>
              </a:ext>
            </a:extLst>
          </p:cNvPr>
          <p:cNvSpPr txBox="1"/>
          <p:nvPr/>
        </p:nvSpPr>
        <p:spPr>
          <a:xfrm>
            <a:off x="3112422" y="366333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X </a:t>
            </a:r>
            <a:r>
              <a:rPr lang="ko-KR" altLang="en-US" dirty="0">
                <a:solidFill>
                  <a:schemeClr val="bg1"/>
                </a:solidFill>
              </a:rPr>
              <a:t>축 </a:t>
            </a:r>
            <a:r>
              <a:rPr lang="en-US" altLang="ko-KR" dirty="0">
                <a:solidFill>
                  <a:schemeClr val="bg1"/>
                </a:solidFill>
              </a:rPr>
              <a:t>+</a:t>
            </a:r>
            <a:r>
              <a:rPr lang="ko-KR" altLang="en-US" dirty="0">
                <a:solidFill>
                  <a:schemeClr val="bg1"/>
                </a:solidFill>
              </a:rPr>
              <a:t> 방향</a:t>
            </a:r>
          </a:p>
        </p:txBody>
      </p:sp>
    </p:spTree>
    <p:extLst>
      <p:ext uri="{BB962C8B-B14F-4D97-AF65-F5344CB8AC3E}">
        <p14:creationId xmlns:p14="http://schemas.microsoft.com/office/powerpoint/2010/main" val="106371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B7546A-D115-4AA0-8306-32E360664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07" y="1043733"/>
            <a:ext cx="3977985" cy="477053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47991EE-A56B-4FB4-82F6-92CE7A1E5838}"/>
              </a:ext>
            </a:extLst>
          </p:cNvPr>
          <p:cNvCxnSpPr/>
          <p:nvPr/>
        </p:nvCxnSpPr>
        <p:spPr>
          <a:xfrm flipV="1">
            <a:off x="4890695" y="1948933"/>
            <a:ext cx="0" cy="1264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FE41C44-4CB8-48E1-9030-280EADABE2F1}"/>
              </a:ext>
            </a:extLst>
          </p:cNvPr>
          <p:cNvCxnSpPr>
            <a:cxnSpLocks/>
          </p:cNvCxnSpPr>
          <p:nvPr/>
        </p:nvCxnSpPr>
        <p:spPr>
          <a:xfrm flipH="1">
            <a:off x="3131820" y="3194948"/>
            <a:ext cx="17588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BB2494-DFEA-43ED-83B1-B773A804B230}"/>
              </a:ext>
            </a:extLst>
          </p:cNvPr>
          <p:cNvSpPr txBox="1"/>
          <p:nvPr/>
        </p:nvSpPr>
        <p:spPr>
          <a:xfrm>
            <a:off x="4968681" y="1824871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X </a:t>
            </a:r>
            <a:r>
              <a:rPr lang="ko-KR" altLang="en-US" dirty="0">
                <a:solidFill>
                  <a:schemeClr val="bg1"/>
                </a:solidFill>
              </a:rPr>
              <a:t>축 </a:t>
            </a:r>
            <a:r>
              <a:rPr lang="en-US" altLang="ko-KR" dirty="0">
                <a:solidFill>
                  <a:schemeClr val="bg1"/>
                </a:solidFill>
              </a:rPr>
              <a:t>+</a:t>
            </a:r>
            <a:r>
              <a:rPr lang="ko-KR" altLang="en-US" dirty="0">
                <a:solidFill>
                  <a:schemeClr val="bg1"/>
                </a:solidFill>
              </a:rPr>
              <a:t> 방향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51CFB-BFEC-44F9-A726-07E2D5A91D87}"/>
              </a:ext>
            </a:extLst>
          </p:cNvPr>
          <p:cNvSpPr txBox="1"/>
          <p:nvPr/>
        </p:nvSpPr>
        <p:spPr>
          <a:xfrm>
            <a:off x="3120042" y="336615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Y </a:t>
            </a:r>
            <a:r>
              <a:rPr lang="ko-KR" altLang="en-US" dirty="0">
                <a:solidFill>
                  <a:schemeClr val="bg1"/>
                </a:solidFill>
              </a:rPr>
              <a:t>축 </a:t>
            </a:r>
            <a:r>
              <a:rPr lang="en-US" altLang="ko-KR" dirty="0">
                <a:solidFill>
                  <a:schemeClr val="bg1"/>
                </a:solidFill>
              </a:rPr>
              <a:t>+</a:t>
            </a:r>
            <a:r>
              <a:rPr lang="ko-KR" altLang="en-US" dirty="0">
                <a:solidFill>
                  <a:schemeClr val="bg1"/>
                </a:solidFill>
              </a:rPr>
              <a:t> 방향</a:t>
            </a:r>
          </a:p>
        </p:txBody>
      </p:sp>
    </p:spTree>
    <p:extLst>
      <p:ext uri="{BB962C8B-B14F-4D97-AF65-F5344CB8AC3E}">
        <p14:creationId xmlns:p14="http://schemas.microsoft.com/office/powerpoint/2010/main" val="4905095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275</TotalTime>
  <Words>45</Words>
  <Application>Microsoft Office PowerPoint</Application>
  <PresentationFormat>A4 용지(210x297mm)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나눔바른고딕</vt:lpstr>
      <vt:lpstr>Arial</vt:lpstr>
      <vt:lpstr>Calibri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12</cp:revision>
  <dcterms:created xsi:type="dcterms:W3CDTF">2020-04-14T22:56:44Z</dcterms:created>
  <dcterms:modified xsi:type="dcterms:W3CDTF">2020-04-15T04:50:19Z</dcterms:modified>
</cp:coreProperties>
</file>