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08" autoAdjust="0"/>
  </p:normalViewPr>
  <p:slideViewPr>
    <p:cSldViewPr snapToGrid="0">
      <p:cViewPr>
        <p:scale>
          <a:sx n="100" d="100"/>
          <a:sy n="100" d="100"/>
        </p:scale>
        <p:origin x="691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606C85-8E12-4771-9418-052C48B66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46"/>
          <a:stretch/>
        </p:blipFill>
        <p:spPr>
          <a:xfrm>
            <a:off x="977837" y="2000456"/>
            <a:ext cx="7604101" cy="3839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F6F7F0-E9B9-4C22-8068-6702BF42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D96F6-F3B2-4613-85DE-27C12EDCAEF8}"/>
                  </a:ext>
                </a:extLst>
              </p:cNvPr>
              <p:cNvSpPr txBox="1"/>
              <p:nvPr/>
            </p:nvSpPr>
            <p:spPr>
              <a:xfrm>
                <a:off x="6425966" y="4899649"/>
                <a:ext cx="1021818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D96F6-F3B2-4613-85DE-27C12EDCA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66" y="4899649"/>
                <a:ext cx="1021818" cy="461473"/>
              </a:xfrm>
              <a:prstGeom prst="rect">
                <a:avLst/>
              </a:prstGeom>
              <a:blipFill>
                <a:blip r:embed="rId3"/>
                <a:stretch>
                  <a:fillRect l="-4762" t="-2667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0C280F8-B1FF-43FF-88F6-73AF622AFA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87144" r="69055" b="-1"/>
          <a:stretch/>
        </p:blipFill>
        <p:spPr>
          <a:xfrm>
            <a:off x="977837" y="1283821"/>
            <a:ext cx="2387268" cy="716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E7322-5DAF-4468-9E59-B482FC2D23E8}"/>
              </a:ext>
            </a:extLst>
          </p:cNvPr>
          <p:cNvSpPr txBox="1"/>
          <p:nvPr/>
        </p:nvSpPr>
        <p:spPr>
          <a:xfrm>
            <a:off x="6588021" y="4023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반시계 방향 </a:t>
            </a:r>
            <a:r>
              <a:rPr lang="en-US" altLang="ko-KR" sz="1200" b="1" dirty="0"/>
              <a:t>: +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575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AB63-B3B1-4608-9491-68A24E62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B48AC-5A95-43B1-AF54-D6B756E0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16" y="1631397"/>
            <a:ext cx="5776461" cy="41151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BFF749-FAD2-4BEB-A25C-68C76C2D6F4A}"/>
              </a:ext>
            </a:extLst>
          </p:cNvPr>
          <p:cNvSpPr/>
          <p:nvPr/>
        </p:nvSpPr>
        <p:spPr>
          <a:xfrm>
            <a:off x="2913530" y="2716485"/>
            <a:ext cx="2205317" cy="2187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88D6D-D7DB-449A-81A5-73E026607719}"/>
              </a:ext>
            </a:extLst>
          </p:cNvPr>
          <p:cNvSpPr/>
          <p:nvPr/>
        </p:nvSpPr>
        <p:spPr>
          <a:xfrm rot="19800000">
            <a:off x="2235351" y="2311671"/>
            <a:ext cx="2205317" cy="2187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B4548D-42E5-47AF-9826-05FF3C5F7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76"/>
          <a:stretch/>
        </p:blipFill>
        <p:spPr>
          <a:xfrm>
            <a:off x="491215" y="712304"/>
            <a:ext cx="4610151" cy="38331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24CAE9-94CB-4DB1-8C04-44BBCBA4E717}"/>
              </a:ext>
            </a:extLst>
          </p:cNvPr>
          <p:cNvSpPr/>
          <p:nvPr/>
        </p:nvSpPr>
        <p:spPr>
          <a:xfrm>
            <a:off x="2082950" y="1398225"/>
            <a:ext cx="2207110" cy="2213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DFFD26-028B-4DBA-BB7E-C6B40DED4FA4}"/>
              </a:ext>
            </a:extLst>
          </p:cNvPr>
          <p:cNvSpPr/>
          <p:nvPr/>
        </p:nvSpPr>
        <p:spPr>
          <a:xfrm rot="19754287">
            <a:off x="1530257" y="1550625"/>
            <a:ext cx="2207110" cy="2213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BD2351D-E21A-4C5E-ABEC-02D894A54826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2082950" y="1398225"/>
            <a:ext cx="1116973" cy="2210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119BD-EE61-4CE5-B5BC-3DAE570354E3}"/>
              </a:ext>
            </a:extLst>
          </p:cNvPr>
          <p:cNvCxnSpPr>
            <a:cxnSpLocks/>
          </p:cNvCxnSpPr>
          <p:nvPr/>
        </p:nvCxnSpPr>
        <p:spPr>
          <a:xfrm flipH="1" flipV="1">
            <a:off x="1119416" y="2217869"/>
            <a:ext cx="2080507" cy="1390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E0EF10E6-F0E6-4418-B1F0-145823D06C29}"/>
              </a:ext>
            </a:extLst>
          </p:cNvPr>
          <p:cNvSpPr/>
          <p:nvPr/>
        </p:nvSpPr>
        <p:spPr>
          <a:xfrm rot="12951510">
            <a:off x="2714065" y="3130156"/>
            <a:ext cx="914400" cy="914400"/>
          </a:xfrm>
          <a:prstGeom prst="pie">
            <a:avLst>
              <a:gd name="adj1" fmla="val 21466995"/>
              <a:gd name="adj2" fmla="val 1650558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2856D-5425-4923-AC8F-2B3A6A3BD42E}"/>
                  </a:ext>
                </a:extLst>
              </p:cNvPr>
              <p:cNvSpPr txBox="1"/>
              <p:nvPr/>
            </p:nvSpPr>
            <p:spPr>
              <a:xfrm>
                <a:off x="2641436" y="297538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2856D-5425-4923-AC8F-2B3A6A3BD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36" y="2975385"/>
                <a:ext cx="189474" cy="276999"/>
              </a:xfrm>
              <a:prstGeom prst="rect">
                <a:avLst/>
              </a:prstGeom>
              <a:blipFill>
                <a:blip r:embed="rId3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4BE554A-4DE5-46CC-BB50-37A17B5EC10C}"/>
              </a:ext>
            </a:extLst>
          </p:cNvPr>
          <p:cNvSpPr/>
          <p:nvPr/>
        </p:nvSpPr>
        <p:spPr>
          <a:xfrm rot="3251763">
            <a:off x="1714686" y="1824623"/>
            <a:ext cx="481584" cy="824763"/>
          </a:xfrm>
          <a:prstGeom prst="downArrow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FCB1B81-7AC6-464F-8926-CC9418887B96}"/>
              </a:ext>
            </a:extLst>
          </p:cNvPr>
          <p:cNvGrpSpPr/>
          <p:nvPr/>
        </p:nvGrpSpPr>
        <p:grpSpPr>
          <a:xfrm>
            <a:off x="5209904" y="712304"/>
            <a:ext cx="5090385" cy="3833192"/>
            <a:chOff x="4887781" y="712304"/>
            <a:chExt cx="5090385" cy="38331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B8F6366-9F2C-45D9-BA04-7B5298703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376"/>
            <a:stretch/>
          </p:blipFill>
          <p:spPr>
            <a:xfrm>
              <a:off x="5368015" y="712304"/>
              <a:ext cx="4610151" cy="3833192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1605A47-8A6F-4C18-872C-B13F934E11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750" y="1398225"/>
              <a:ext cx="1116973" cy="22103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1788EEC-01EA-4686-B099-88DFBB2254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7781" y="2217869"/>
              <a:ext cx="2080507" cy="139068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부분 원형 19">
              <a:extLst>
                <a:ext uri="{FF2B5EF4-FFF2-40B4-BE49-F238E27FC236}">
                  <a16:creationId xmlns:a16="http://schemas.microsoft.com/office/drawing/2014/main" id="{9168FC19-5ACA-410A-9920-BB55E1554C79}"/>
                </a:ext>
              </a:extLst>
            </p:cNvPr>
            <p:cNvSpPr/>
            <p:nvPr/>
          </p:nvSpPr>
          <p:spPr>
            <a:xfrm rot="12951510">
              <a:off x="6502551" y="3130155"/>
              <a:ext cx="914400" cy="914400"/>
            </a:xfrm>
            <a:prstGeom prst="pie">
              <a:avLst>
                <a:gd name="adj1" fmla="val 21466995"/>
                <a:gd name="adj2" fmla="val 1650558"/>
              </a:avLst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0A5F93-EE43-4B14-9D0D-F41839192803}"/>
                    </a:ext>
                  </a:extLst>
                </p:cNvPr>
                <p:cNvSpPr txBox="1"/>
                <p:nvPr/>
              </p:nvSpPr>
              <p:spPr>
                <a:xfrm>
                  <a:off x="6535242" y="3113884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0A5F93-EE43-4B14-9D0D-F41839192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242" y="3113884"/>
                  <a:ext cx="1894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 r="-2258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BD2067E-F34E-4D91-ACDD-338936C15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1315" y="1398225"/>
              <a:ext cx="1116973" cy="2210325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474F9FC-44E1-4D70-98C9-98799A9CFA96}"/>
                </a:ext>
              </a:extLst>
            </p:cNvPr>
            <p:cNvSpPr/>
            <p:nvPr/>
          </p:nvSpPr>
          <p:spPr>
            <a:xfrm rot="5400000">
              <a:off x="6463332" y="1636100"/>
              <a:ext cx="481584" cy="824763"/>
            </a:xfrm>
            <a:prstGeom prst="downArrow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  <a:alpha val="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C09E0E00-8D8B-4FD1-B97C-1B19D592A82D}"/>
                </a:ext>
              </a:extLst>
            </p:cNvPr>
            <p:cNvSpPr/>
            <p:nvPr/>
          </p:nvSpPr>
          <p:spPr>
            <a:xfrm rot="2700000">
              <a:off x="5368763" y="1739864"/>
              <a:ext cx="481584" cy="824763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3E3820-B8AF-45D5-8B70-9AE0096FEE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4359" y="2217869"/>
              <a:ext cx="2080507" cy="13906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0C6ED31E-241F-4BC5-9F44-F5D01AEC11C0}"/>
                </a:ext>
              </a:extLst>
            </p:cNvPr>
            <p:cNvSpPr/>
            <p:nvPr/>
          </p:nvSpPr>
          <p:spPr>
            <a:xfrm rot="16200000">
              <a:off x="5970431" y="2404379"/>
              <a:ext cx="481584" cy="824763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F2F196-7169-45F5-8805-8C2E9F1D34F6}"/>
                </a:ext>
              </a:extLst>
            </p:cNvPr>
            <p:cNvSpPr txBox="1"/>
            <p:nvPr/>
          </p:nvSpPr>
          <p:spPr>
            <a:xfrm>
              <a:off x="6535242" y="15666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37B8D2-A3BA-4665-9924-2D729AF5F434}"/>
                </a:ext>
              </a:extLst>
            </p:cNvPr>
            <p:cNvSpPr txBox="1"/>
            <p:nvPr/>
          </p:nvSpPr>
          <p:spPr>
            <a:xfrm>
              <a:off x="5338099" y="17829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②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E5517D-7086-4ED8-9394-59B35537321C}"/>
                </a:ext>
              </a:extLst>
            </p:cNvPr>
            <p:cNvSpPr txBox="1"/>
            <p:nvPr/>
          </p:nvSpPr>
          <p:spPr>
            <a:xfrm>
              <a:off x="5952763" y="25301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3145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349</TotalTime>
  <Words>13</Words>
  <Application>Microsoft Office PowerPoint</Application>
  <PresentationFormat>A4 용지(210x297mm)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7</cp:revision>
  <dcterms:created xsi:type="dcterms:W3CDTF">2020-03-01T06:03:05Z</dcterms:created>
  <dcterms:modified xsi:type="dcterms:W3CDTF">2020-03-12T08:30:12Z</dcterms:modified>
</cp:coreProperties>
</file>