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4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2020-09-08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642C-C8BC-496A-921A-52E298FDB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84F91B-2DF9-444E-9AD0-628C04BCF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2F809-48F3-43CA-B1AB-736C7BA83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C852039-6A65-4A7B-A5F4-97D25372E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54196"/>
              </p:ext>
            </p:extLst>
          </p:nvPr>
        </p:nvGraphicFramePr>
        <p:xfrm>
          <a:off x="46080" y="920075"/>
          <a:ext cx="2140296" cy="203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239289254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985899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553166418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1099277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603984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145200775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5597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412049797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28262613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39955675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67979545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707002252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D2DE30F9-4EB3-424B-A278-F3EB1A41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13104"/>
              </p:ext>
            </p:extLst>
          </p:nvPr>
        </p:nvGraphicFramePr>
        <p:xfrm>
          <a:off x="2598780" y="920075"/>
          <a:ext cx="2140296" cy="203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239289254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985899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553166418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1099277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603984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145200775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160585597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9797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28262613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39955675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67979545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707002252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E5790C90-795F-4FA6-889C-F861A429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71637"/>
              </p:ext>
            </p:extLst>
          </p:nvPr>
        </p:nvGraphicFramePr>
        <p:xfrm>
          <a:off x="5151480" y="920075"/>
          <a:ext cx="2140296" cy="203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239289254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985899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553166418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1099277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603984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145200775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160585597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412049797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613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39955675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67979545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707002252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D4E35AFA-6B1D-4D8F-88A2-4E122A8BE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4702"/>
              </p:ext>
            </p:extLst>
          </p:nvPr>
        </p:nvGraphicFramePr>
        <p:xfrm>
          <a:off x="46080" y="3806003"/>
          <a:ext cx="2140296" cy="203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239289254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985899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553166418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1099277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603984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145200775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160585597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412049797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28262613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5675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67979545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707002252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B4D794C-C68E-4C9E-8A85-6B11150B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39899"/>
              </p:ext>
            </p:extLst>
          </p:nvPr>
        </p:nvGraphicFramePr>
        <p:xfrm>
          <a:off x="2598780" y="3806003"/>
          <a:ext cx="2140296" cy="203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239289254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985899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553166418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1099277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603984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145200775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160585597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412049797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28262613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39955675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79545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extLst>
                  <a:ext uri="{0D108BD9-81ED-4DB2-BD59-A6C34878D82A}">
                    <a16:rowId xmlns:a16="http://schemas.microsoft.com/office/drawing/2014/main" val="3707002252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1286BFA7-635B-4DC2-8A98-540E01C97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49952"/>
              </p:ext>
            </p:extLst>
          </p:nvPr>
        </p:nvGraphicFramePr>
        <p:xfrm>
          <a:off x="5151480" y="3806003"/>
          <a:ext cx="2140296" cy="203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239289254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985899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553166418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1099277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2760398475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145200775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5597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9797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613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5675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79545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2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AFBF5-AA7C-4EA0-85C9-06CE9EF91EED}"/>
                  </a:ext>
                </a:extLst>
              </p:cNvPr>
              <p:cNvSpPr txBox="1"/>
              <p:nvPr/>
            </p:nvSpPr>
            <p:spPr>
              <a:xfrm>
                <a:off x="223772" y="3117414"/>
                <a:ext cx="178491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AFBF5-AA7C-4EA0-85C9-06CE9EF91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" y="3117414"/>
                <a:ext cx="1784911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88938B-220A-41AD-B191-D8FEE3E2C26C}"/>
                  </a:ext>
                </a:extLst>
              </p:cNvPr>
              <p:cNvSpPr txBox="1"/>
              <p:nvPr/>
            </p:nvSpPr>
            <p:spPr>
              <a:xfrm>
                <a:off x="2776472" y="3117414"/>
                <a:ext cx="178491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88938B-220A-41AD-B191-D8FEE3E2C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72" y="3117414"/>
                <a:ext cx="1784911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F615E6-9C3B-493C-B2FF-35700381C65A}"/>
                  </a:ext>
                </a:extLst>
              </p:cNvPr>
              <p:cNvSpPr txBox="1"/>
              <p:nvPr/>
            </p:nvSpPr>
            <p:spPr>
              <a:xfrm>
                <a:off x="5329172" y="3117414"/>
                <a:ext cx="178491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F615E6-9C3B-493C-B2FF-35700381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172" y="3117414"/>
                <a:ext cx="1784911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C257A8-F04B-4AAE-BBF1-49D7BDE753F9}"/>
                  </a:ext>
                </a:extLst>
              </p:cNvPr>
              <p:cNvSpPr txBox="1"/>
              <p:nvPr/>
            </p:nvSpPr>
            <p:spPr>
              <a:xfrm>
                <a:off x="223772" y="6003343"/>
                <a:ext cx="178491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C257A8-F04B-4AAE-BBF1-49D7BDE7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" y="6003343"/>
                <a:ext cx="1784911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6C9D0C-E404-421C-8E00-0CC601CDE8AA}"/>
                  </a:ext>
                </a:extLst>
              </p:cNvPr>
              <p:cNvSpPr txBox="1"/>
              <p:nvPr/>
            </p:nvSpPr>
            <p:spPr>
              <a:xfrm>
                <a:off x="2776472" y="6003343"/>
                <a:ext cx="178491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6C9D0C-E404-421C-8E00-0CC601CD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72" y="6003343"/>
                <a:ext cx="1784911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B307DE-B1CD-4B30-B65B-99F6C8A8028F}"/>
                  </a:ext>
                </a:extLst>
              </p:cNvPr>
              <p:cNvSpPr txBox="1"/>
              <p:nvPr/>
            </p:nvSpPr>
            <p:spPr>
              <a:xfrm>
                <a:off x="5329172" y="6003343"/>
                <a:ext cx="178491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B307DE-B1CD-4B30-B65B-99F6C8A8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172" y="6003343"/>
                <a:ext cx="1784911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B51102-74A3-477D-821D-27598D7EB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66749"/>
              </p:ext>
            </p:extLst>
          </p:nvPr>
        </p:nvGraphicFramePr>
        <p:xfrm>
          <a:off x="8059565" y="1882256"/>
          <a:ext cx="2140296" cy="339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318044966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332125221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93515100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8182187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71728633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142721590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90393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C08DB37-D11E-474E-91B3-9CF83F1AB725}"/>
              </a:ext>
            </a:extLst>
          </p:cNvPr>
          <p:cNvSpPr txBox="1"/>
          <p:nvPr/>
        </p:nvSpPr>
        <p:spPr>
          <a:xfrm>
            <a:off x="8288905" y="1340622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 : Intersection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370794-7E48-455F-A7C0-F0A07C28C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94331"/>
              </p:ext>
            </p:extLst>
          </p:nvPr>
        </p:nvGraphicFramePr>
        <p:xfrm>
          <a:off x="8059565" y="3117414"/>
          <a:ext cx="2140296" cy="339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318044966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332125221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93515100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8182187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71728633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142721590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90393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C34EDD3-22E9-449E-9ACD-64545AA06900}"/>
              </a:ext>
            </a:extLst>
          </p:cNvPr>
          <p:cNvSpPr txBox="1"/>
          <p:nvPr/>
        </p:nvSpPr>
        <p:spPr>
          <a:xfrm>
            <a:off x="8538044" y="257995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 : Union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E2BA57B-DDD9-4F3A-92ED-CD7FA7EDF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48450"/>
              </p:ext>
            </p:extLst>
          </p:nvPr>
        </p:nvGraphicFramePr>
        <p:xfrm>
          <a:off x="8059565" y="4539814"/>
          <a:ext cx="2140296" cy="85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6">
                  <a:extLst>
                    <a:ext uri="{9D8B030D-6E8A-4147-A177-3AD203B41FA5}">
                      <a16:colId xmlns:a16="http://schemas.microsoft.com/office/drawing/2014/main" val="318044966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332125221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935151009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8182187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1717286332"/>
                    </a:ext>
                  </a:extLst>
                </a:gridCol>
                <a:gridCol w="356716">
                  <a:extLst>
                    <a:ext uri="{9D8B030D-6E8A-4147-A177-3AD203B41FA5}">
                      <a16:colId xmlns:a16="http://schemas.microsoft.com/office/drawing/2014/main" val="3142721590"/>
                    </a:ext>
                  </a:extLst>
                </a:gridCol>
              </a:tblGrid>
              <a:tr h="33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5/6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2/4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1/1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2/2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2/3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3/3</a:t>
                      </a:r>
                      <a:endParaRPr lang="ko-KR" altLang="en-US" sz="1700" dirty="0"/>
                    </a:p>
                  </a:txBody>
                  <a:tcPr marL="80052" marR="80052" marT="40026" marB="400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90393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78FBF0A-FED0-47A5-A7F6-78EDD2AF9861}"/>
              </a:ext>
            </a:extLst>
          </p:cNvPr>
          <p:cNvSpPr txBox="1"/>
          <p:nvPr/>
        </p:nvSpPr>
        <p:spPr>
          <a:xfrm>
            <a:off x="8458636" y="40023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IoU</a:t>
            </a:r>
            <a:r>
              <a:rPr lang="en-US" altLang="ko-KR" dirty="0"/>
              <a:t> = I /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548722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</TotalTime>
  <Words>264</Words>
  <Application>Microsoft Office PowerPoint</Application>
  <PresentationFormat>A4 용지(210x297mm)</PresentationFormat>
  <Paragraphs>244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현대하모니 M</vt:lpstr>
      <vt:lpstr>Arial</vt:lpstr>
      <vt:lpstr>Cambria Math</vt:lpstr>
      <vt:lpstr>HMC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3</cp:revision>
  <dcterms:created xsi:type="dcterms:W3CDTF">2020-09-08T06:29:36Z</dcterms:created>
  <dcterms:modified xsi:type="dcterms:W3CDTF">2020-09-08T06:56:36Z</dcterms:modified>
</cp:coreProperties>
</file>