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5B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01F2D-6024-4276-9F3F-B2E10FB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688816-CD2C-4A09-95E0-145E9291E767}"/>
              </a:ext>
            </a:extLst>
          </p:cNvPr>
          <p:cNvSpPr/>
          <p:nvPr/>
        </p:nvSpPr>
        <p:spPr>
          <a:xfrm>
            <a:off x="3662491" y="1597271"/>
            <a:ext cx="1669410" cy="13778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62C04D-DF5D-44B5-8B32-7B8E6F953443}"/>
              </a:ext>
            </a:extLst>
          </p:cNvPr>
          <p:cNvSpPr/>
          <p:nvPr/>
        </p:nvSpPr>
        <p:spPr>
          <a:xfrm>
            <a:off x="6219222" y="1597271"/>
            <a:ext cx="1669410" cy="13778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AADD2-F987-42E4-A7E1-14C45E47C6B1}"/>
              </a:ext>
            </a:extLst>
          </p:cNvPr>
          <p:cNvSpPr txBox="1"/>
          <p:nvPr/>
        </p:nvSpPr>
        <p:spPr>
          <a:xfrm>
            <a:off x="8480610" y="314901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Intersection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9C6560-1489-4F5A-B1A2-A86925D528B9}"/>
              </a:ext>
            </a:extLst>
          </p:cNvPr>
          <p:cNvGrpSpPr/>
          <p:nvPr/>
        </p:nvGrpSpPr>
        <p:grpSpPr>
          <a:xfrm>
            <a:off x="144522" y="1139855"/>
            <a:ext cx="2504115" cy="2525302"/>
            <a:chOff x="197467" y="4026717"/>
            <a:chExt cx="2504115" cy="252530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A74ECCF-B1F9-4378-AFB9-D8C26EFBC853}"/>
                </a:ext>
              </a:extLst>
            </p:cNvPr>
            <p:cNvGrpSpPr/>
            <p:nvPr/>
          </p:nvGrpSpPr>
          <p:grpSpPr>
            <a:xfrm>
              <a:off x="197467" y="4026717"/>
              <a:ext cx="2504115" cy="2009164"/>
              <a:chOff x="4895301" y="4060272"/>
              <a:chExt cx="2504115" cy="200916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DC9350A-777A-4E28-8319-7F7965C62C36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F072586-AF7E-4C57-896A-70E3C1C540E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FDF8A-26E3-470A-B2D2-53651FAB1FED}"/>
                </a:ext>
              </a:extLst>
            </p:cNvPr>
            <p:cNvSpPr txBox="1"/>
            <p:nvPr/>
          </p:nvSpPr>
          <p:spPr>
            <a:xfrm>
              <a:off x="1035789" y="618268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Union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03B3C1-0CA0-4A68-8E6E-6B3FA7478C78}"/>
              </a:ext>
            </a:extLst>
          </p:cNvPr>
          <p:cNvSpPr/>
          <p:nvPr/>
        </p:nvSpPr>
        <p:spPr>
          <a:xfrm>
            <a:off x="8775953" y="1912907"/>
            <a:ext cx="834705" cy="7466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AADAB-0186-41F3-AEBC-A3CDC5662376}"/>
              </a:ext>
            </a:extLst>
          </p:cNvPr>
          <p:cNvSpPr txBox="1"/>
          <p:nvPr/>
        </p:nvSpPr>
        <p:spPr>
          <a:xfrm>
            <a:off x="4320705" y="31490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26E17-A0FC-47E7-BD03-CB98389F1296}"/>
              </a:ext>
            </a:extLst>
          </p:cNvPr>
          <p:cNvSpPr txBox="1"/>
          <p:nvPr/>
        </p:nvSpPr>
        <p:spPr>
          <a:xfrm>
            <a:off x="6877436" y="31490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0041DD-F89D-4F84-835C-57B364C33B49}"/>
              </a:ext>
            </a:extLst>
          </p:cNvPr>
          <p:cNvSpPr txBox="1"/>
          <p:nvPr/>
        </p:nvSpPr>
        <p:spPr>
          <a:xfrm>
            <a:off x="2979073" y="208152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368EF-49CF-49D3-9DDF-4316251ED83A}"/>
              </a:ext>
            </a:extLst>
          </p:cNvPr>
          <p:cNvSpPr txBox="1"/>
          <p:nvPr/>
        </p:nvSpPr>
        <p:spPr>
          <a:xfrm>
            <a:off x="5607887" y="208152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8DB30-CDFC-4E8E-B7ED-B22BFA279D08}"/>
              </a:ext>
            </a:extLst>
          </p:cNvPr>
          <p:cNvSpPr txBox="1"/>
          <p:nvPr/>
        </p:nvSpPr>
        <p:spPr>
          <a:xfrm>
            <a:off x="8164618" y="208152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3919F56-4886-4789-870A-BBCAEC55BBBC}"/>
              </a:ext>
            </a:extLst>
          </p:cNvPr>
          <p:cNvGrpSpPr/>
          <p:nvPr/>
        </p:nvGrpSpPr>
        <p:grpSpPr>
          <a:xfrm>
            <a:off x="1239352" y="4137350"/>
            <a:ext cx="3137414" cy="2569755"/>
            <a:chOff x="2093327" y="4137350"/>
            <a:chExt cx="3137414" cy="256975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E410F65-1FEE-42F9-87ED-1901B9238DFE}"/>
                </a:ext>
              </a:extLst>
            </p:cNvPr>
            <p:cNvGrpSpPr/>
            <p:nvPr/>
          </p:nvGrpSpPr>
          <p:grpSpPr>
            <a:xfrm>
              <a:off x="2410433" y="4137350"/>
              <a:ext cx="2504115" cy="2009164"/>
              <a:chOff x="4895301" y="4060272"/>
              <a:chExt cx="2504115" cy="200916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45EDBD2-9E3C-4912-98D3-51C79BDA8405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7AA8F0-2EB6-4C75-B9AC-901C7F185FD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D002CA8-B4AD-436B-B74A-2CBBFC46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843" y="4768622"/>
              <a:ext cx="0" cy="16798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40EBF41-8011-4504-AD6C-E2AA1183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9467" y="4137350"/>
              <a:ext cx="0" cy="2311076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F9ED83D-132F-4F15-94A1-A920310A7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138" y="4137351"/>
              <a:ext cx="0" cy="23110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4CD9F07-FD98-4313-828C-E62A0056C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433" y="4768622"/>
              <a:ext cx="0" cy="1679804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A2C2618-9661-4D14-8B0B-E46E084DAA67}"/>
                    </a:ext>
                  </a:extLst>
                </p:cNvPr>
                <p:cNvSpPr txBox="1"/>
                <p:nvPr/>
              </p:nvSpPr>
              <p:spPr>
                <a:xfrm>
                  <a:off x="3747829" y="6491661"/>
                  <a:ext cx="6342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A2C2618-9661-4D14-8B0B-E46E084DA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829" y="6491661"/>
                  <a:ext cx="634212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3846" r="-96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7B447C-82F8-44E9-82DE-A992A35518FE}"/>
                    </a:ext>
                  </a:extLst>
                </p:cNvPr>
                <p:cNvSpPr txBox="1"/>
                <p:nvPr/>
              </p:nvSpPr>
              <p:spPr>
                <a:xfrm>
                  <a:off x="4592361" y="6491661"/>
                  <a:ext cx="6383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7B447C-82F8-44E9-82DE-A992A3551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61" y="6491661"/>
                  <a:ext cx="63838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857" r="-95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5D8DDC5-3CE1-4CCC-949A-52018D1F0F34}"/>
                    </a:ext>
                  </a:extLst>
                </p:cNvPr>
                <p:cNvSpPr txBox="1"/>
                <p:nvPr/>
              </p:nvSpPr>
              <p:spPr>
                <a:xfrm>
                  <a:off x="2093327" y="6491661"/>
                  <a:ext cx="6101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5D8DDC5-3CE1-4CCC-949A-52018D1F0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27" y="6491661"/>
                  <a:ext cx="61016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000" r="-100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DA4EE5-3DA0-4151-B80B-9B6B492E41C2}"/>
                    </a:ext>
                  </a:extLst>
                </p:cNvPr>
                <p:cNvSpPr txBox="1"/>
                <p:nvPr/>
              </p:nvSpPr>
              <p:spPr>
                <a:xfrm>
                  <a:off x="2913814" y="6491661"/>
                  <a:ext cx="6143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DA4EE5-3DA0-4151-B80B-9B6B492E4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814" y="6491661"/>
                  <a:ext cx="6143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5941" r="-99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903A9A-DBC8-4EB4-9218-E9CC11258139}"/>
                </a:ext>
              </a:extLst>
            </p:cNvPr>
            <p:cNvSpPr txBox="1"/>
            <p:nvPr/>
          </p:nvSpPr>
          <p:spPr>
            <a:xfrm>
              <a:off x="2645168" y="631615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AB11C9-32D8-474F-B837-40E4716E0282}"/>
                </a:ext>
              </a:extLst>
            </p:cNvPr>
            <p:cNvSpPr txBox="1"/>
            <p:nvPr/>
          </p:nvSpPr>
          <p:spPr>
            <a:xfrm>
              <a:off x="4319271" y="631615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0C3CEF-9B29-4AA8-B1AE-467C3E76ED35}"/>
                    </a:ext>
                  </a:extLst>
                </p:cNvPr>
                <p:cNvSpPr txBox="1"/>
                <p:nvPr/>
              </p:nvSpPr>
              <p:spPr>
                <a:xfrm>
                  <a:off x="3302660" y="5532233"/>
                  <a:ext cx="713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0C3CEF-9B29-4AA8-B1AE-467C3E76E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660" y="5532233"/>
                  <a:ext cx="7138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419" r="-6838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73CBBD0-96AE-464C-AF3F-765E9E44A849}"/>
              </a:ext>
            </a:extLst>
          </p:cNvPr>
          <p:cNvGrpSpPr/>
          <p:nvPr/>
        </p:nvGrpSpPr>
        <p:grpSpPr>
          <a:xfrm>
            <a:off x="4851695" y="4137350"/>
            <a:ext cx="3899205" cy="2276221"/>
            <a:chOff x="6056362" y="3971954"/>
            <a:chExt cx="3899205" cy="227622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0AE504-9EEB-41F9-BD15-CAC58D7578C7}"/>
                </a:ext>
              </a:extLst>
            </p:cNvPr>
            <p:cNvGrpSpPr/>
            <p:nvPr/>
          </p:nvGrpSpPr>
          <p:grpSpPr>
            <a:xfrm>
              <a:off x="6063982" y="4137350"/>
              <a:ext cx="2504115" cy="2009164"/>
              <a:chOff x="4895301" y="4060272"/>
              <a:chExt cx="2504115" cy="200916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5E322EA-C185-44C8-A79C-D89EB511AC72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043CD70-80C2-4029-9BDC-3F6105EA9E7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D127C60-40C5-4B7D-9412-09355FEBC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362" y="4782510"/>
              <a:ext cx="31584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A5C363-6C93-4315-977A-EFA4812DD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3766" y="4137349"/>
              <a:ext cx="2311076" cy="0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9F996CD-1D5F-4157-80AF-0AA63D906D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9304" y="4368199"/>
              <a:ext cx="0" cy="23110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3B0C69E-B477-4640-A388-9D890BA34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362" y="6140453"/>
              <a:ext cx="3158480" cy="0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4B60FA-1498-44BB-A5D3-6F6F9513CB2E}"/>
                    </a:ext>
                  </a:extLst>
                </p:cNvPr>
                <p:cNvSpPr txBox="1"/>
                <p:nvPr/>
              </p:nvSpPr>
              <p:spPr>
                <a:xfrm>
                  <a:off x="9303147" y="4660900"/>
                  <a:ext cx="6353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4B60FA-1498-44BB-A5D3-6F6F9513C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47" y="4660900"/>
                  <a:ext cx="635302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857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EBA3991-A18B-411F-BA25-119691273FE6}"/>
                    </a:ext>
                  </a:extLst>
                </p:cNvPr>
                <p:cNvSpPr txBox="1"/>
                <p:nvPr/>
              </p:nvSpPr>
              <p:spPr>
                <a:xfrm>
                  <a:off x="9266530" y="3971954"/>
                  <a:ext cx="63947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EBA3991-A18B-411F-BA25-119691273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530" y="3971954"/>
                  <a:ext cx="63947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857" r="-952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AAAED67-4E51-4A21-AB07-F4192DCE77AC}"/>
                    </a:ext>
                  </a:extLst>
                </p:cNvPr>
                <p:cNvSpPr txBox="1"/>
                <p:nvPr/>
              </p:nvSpPr>
              <p:spPr>
                <a:xfrm>
                  <a:off x="9344309" y="6032731"/>
                  <a:ext cx="6112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AAAED67-4E51-4A21-AB07-F4192DCE7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309" y="6032731"/>
                  <a:ext cx="611258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5941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3FB038C-38BE-42F4-BDAD-B00ABB9DC826}"/>
                    </a:ext>
                  </a:extLst>
                </p:cNvPr>
                <p:cNvSpPr txBox="1"/>
                <p:nvPr/>
              </p:nvSpPr>
              <p:spPr>
                <a:xfrm>
                  <a:off x="9340142" y="5349846"/>
                  <a:ext cx="61542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3FB038C-38BE-42F4-BDAD-B00ABB9DC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142" y="5349846"/>
                  <a:ext cx="615425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5941" r="-990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4EB69E-1B0B-4E43-B42F-3A9BE4E1D1CF}"/>
                </a:ext>
              </a:extLst>
            </p:cNvPr>
            <p:cNvSpPr txBox="1"/>
            <p:nvPr/>
          </p:nvSpPr>
          <p:spPr>
            <a:xfrm rot="16200000">
              <a:off x="9469432" y="5645121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F79F9A3-6B4E-4973-8AAD-B1894F54CB96}"/>
                    </a:ext>
                  </a:extLst>
                </p:cNvPr>
                <p:cNvSpPr txBox="1"/>
                <p:nvPr/>
              </p:nvSpPr>
              <p:spPr>
                <a:xfrm>
                  <a:off x="7799842" y="5024967"/>
                  <a:ext cx="6538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400" b="0" dirty="0"/>
                    <a:t>y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F79F9A3-6B4E-4973-8AAD-B1894F54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842" y="5024967"/>
                  <a:ext cx="653897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6822" t="-25000" r="-10280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B1A880-5E8F-48FF-94CD-3B480DE42C4B}"/>
                </a:ext>
              </a:extLst>
            </p:cNvPr>
            <p:cNvSpPr txBox="1"/>
            <p:nvPr/>
          </p:nvSpPr>
          <p:spPr>
            <a:xfrm rot="16200000">
              <a:off x="9469433" y="4273290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87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057BC402-F0FE-4118-BC03-3A277D6FD30A}"/>
              </a:ext>
            </a:extLst>
          </p:cNvPr>
          <p:cNvGrpSpPr/>
          <p:nvPr/>
        </p:nvGrpSpPr>
        <p:grpSpPr>
          <a:xfrm>
            <a:off x="223402" y="240877"/>
            <a:ext cx="4598371" cy="2256833"/>
            <a:chOff x="223402" y="240877"/>
            <a:chExt cx="4598371" cy="225683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309047E-7F38-42C1-BD06-BE57291A673B}"/>
                </a:ext>
              </a:extLst>
            </p:cNvPr>
            <p:cNvSpPr/>
            <p:nvPr/>
          </p:nvSpPr>
          <p:spPr>
            <a:xfrm>
              <a:off x="528486" y="496586"/>
              <a:ext cx="1669410" cy="137789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1C178B-C559-4B42-8C43-3A14F08F82A9}"/>
                </a:ext>
              </a:extLst>
            </p:cNvPr>
            <p:cNvSpPr/>
            <p:nvPr/>
          </p:nvSpPr>
          <p:spPr>
            <a:xfrm>
              <a:off x="2838254" y="496586"/>
              <a:ext cx="1669410" cy="137789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237FE2-5A32-4A7C-A811-2E685C623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667" y="496586"/>
              <a:ext cx="0" cy="16798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DB0D8FE-B7D7-4225-951F-9B005872F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583" y="496586"/>
              <a:ext cx="0" cy="1679804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1A7D1D1-D5D4-49F7-8D66-02F4B84A9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254" y="496587"/>
              <a:ext cx="0" cy="167980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5C8D80-8C0B-479E-83C2-0C092A81B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86" y="496586"/>
              <a:ext cx="0" cy="1679804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7D62F9-72FB-4294-81CD-9D7B90BCD03E}"/>
                    </a:ext>
                  </a:extLst>
                </p:cNvPr>
                <p:cNvSpPr txBox="1"/>
                <p:nvPr/>
              </p:nvSpPr>
              <p:spPr>
                <a:xfrm>
                  <a:off x="1826063" y="240877"/>
                  <a:ext cx="6342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7D62F9-72FB-4294-81CD-9D7B90BCD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063" y="240877"/>
                  <a:ext cx="634212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3846" r="-96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C12FCEE-3771-43FE-93F0-F0F7A030052D}"/>
                    </a:ext>
                  </a:extLst>
                </p:cNvPr>
                <p:cNvSpPr txBox="1"/>
                <p:nvPr/>
              </p:nvSpPr>
              <p:spPr>
                <a:xfrm>
                  <a:off x="4183393" y="240877"/>
                  <a:ext cx="6383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C12FCEE-3771-43FE-93F0-F0F7A0300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393" y="240877"/>
                  <a:ext cx="63838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857" r="-95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1EA368-7879-4BF4-9E68-EC426A87AFCF}"/>
                    </a:ext>
                  </a:extLst>
                </p:cNvPr>
                <p:cNvSpPr txBox="1"/>
                <p:nvPr/>
              </p:nvSpPr>
              <p:spPr>
                <a:xfrm>
                  <a:off x="223402" y="240877"/>
                  <a:ext cx="6101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1EA368-7879-4BF4-9E68-EC426A87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02" y="240877"/>
                  <a:ext cx="61016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000" r="-100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02708A-B1CF-4146-8533-630B4F90B0C8}"/>
                    </a:ext>
                  </a:extLst>
                </p:cNvPr>
                <p:cNvSpPr txBox="1"/>
                <p:nvPr/>
              </p:nvSpPr>
              <p:spPr>
                <a:xfrm>
                  <a:off x="2549851" y="240877"/>
                  <a:ext cx="6143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02708A-B1CF-4146-8533-630B4F90B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51" y="240877"/>
                  <a:ext cx="6143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5941" r="-99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D41CA2-3670-4F60-90FE-D0A3AED16389}"/>
                    </a:ext>
                  </a:extLst>
                </p:cNvPr>
                <p:cNvSpPr txBox="1"/>
                <p:nvPr/>
              </p:nvSpPr>
              <p:spPr>
                <a:xfrm>
                  <a:off x="2044109" y="2282266"/>
                  <a:ext cx="9350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a14:m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&lt; 0</a:t>
                  </a:r>
                  <a:endParaRPr lang="ko-KR" altLang="en-US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D41CA2-3670-4F60-90FE-D0A3AED16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109" y="2282266"/>
                  <a:ext cx="93506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545" t="-25000" r="-10390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66E824A-BF4C-464B-8E40-F93CEAD7B8EC}"/>
              </a:ext>
            </a:extLst>
          </p:cNvPr>
          <p:cNvGrpSpPr/>
          <p:nvPr/>
        </p:nvGrpSpPr>
        <p:grpSpPr>
          <a:xfrm>
            <a:off x="4953000" y="2282266"/>
            <a:ext cx="4694327" cy="4259949"/>
            <a:chOff x="5601586" y="2228665"/>
            <a:chExt cx="4694327" cy="425994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54E1C26-F801-47B5-A926-0C687A99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1586" y="2228665"/>
              <a:ext cx="4694327" cy="4259949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A8CB5B-EAD5-400B-9C2F-00C86A414A61}"/>
                </a:ext>
              </a:extLst>
            </p:cNvPr>
            <p:cNvSpPr/>
            <p:nvPr/>
          </p:nvSpPr>
          <p:spPr>
            <a:xfrm>
              <a:off x="6429742" y="3323503"/>
              <a:ext cx="2325638" cy="233683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004C53C-B5EE-465B-98B0-49415425C417}"/>
                </a:ext>
              </a:extLst>
            </p:cNvPr>
            <p:cNvSpPr/>
            <p:nvPr/>
          </p:nvSpPr>
          <p:spPr>
            <a:xfrm>
              <a:off x="7985760" y="2555240"/>
              <a:ext cx="1539240" cy="232647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DC6C2B-EB5B-4EBF-9F78-1290E227079C}"/>
                </a:ext>
              </a:extLst>
            </p:cNvPr>
            <p:cNvSpPr/>
            <p:nvPr/>
          </p:nvSpPr>
          <p:spPr>
            <a:xfrm>
              <a:off x="6366989" y="5602942"/>
              <a:ext cx="115060" cy="1150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BB85BD-A76D-49FB-8EF0-359790D0CCC4}"/>
                </a:ext>
              </a:extLst>
            </p:cNvPr>
            <p:cNvSpPr/>
            <p:nvPr/>
          </p:nvSpPr>
          <p:spPr>
            <a:xfrm>
              <a:off x="8687192" y="3272107"/>
              <a:ext cx="115060" cy="1150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87B49E4-76D9-4FB8-8730-939CB1E67120}"/>
                </a:ext>
              </a:extLst>
            </p:cNvPr>
            <p:cNvSpPr/>
            <p:nvPr/>
          </p:nvSpPr>
          <p:spPr>
            <a:xfrm>
              <a:off x="7928230" y="4824181"/>
              <a:ext cx="115060" cy="115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1F129F0-FC51-474D-AC18-9DA3F1253CA0}"/>
                </a:ext>
              </a:extLst>
            </p:cNvPr>
            <p:cNvSpPr/>
            <p:nvPr/>
          </p:nvSpPr>
          <p:spPr>
            <a:xfrm>
              <a:off x="9460623" y="2497710"/>
              <a:ext cx="115060" cy="115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4378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859</TotalTime>
  <Words>34</Words>
  <Application>Microsoft Office PowerPoint</Application>
  <PresentationFormat>A4 용지(210x297mm)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11</cp:revision>
  <dcterms:created xsi:type="dcterms:W3CDTF">2020-03-02T14:11:48Z</dcterms:created>
  <dcterms:modified xsi:type="dcterms:W3CDTF">2020-03-03T04:31:39Z</dcterms:modified>
</cp:coreProperties>
</file>