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7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230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69875" y="2689225"/>
            <a:ext cx="9363075" cy="230188"/>
            <a:chOff x="329" y="1821"/>
            <a:chExt cx="6071" cy="0"/>
          </a:xfrm>
        </p:grpSpPr>
        <p:sp>
          <p:nvSpPr>
            <p:cNvPr id="3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5" name="Picture 4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5899154"/>
            <a:ext cx="136683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D:\업무파일\문화개발팀\2017년\RND WAY\가치체계 개발\디자인 개발\최종결과물\source file\JPG\슬로건가로형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95" y="1940017"/>
            <a:ext cx="209701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40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7" name="Picture 14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4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2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6"/>
            <a:ext cx="495300" cy="3635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13527AB9-6298-44FA-9E1C-7B66247BD5AA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5" y="6542648"/>
            <a:ext cx="1463537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6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4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latinLnBrk="1">
              <a:defRPr/>
            </a:pPr>
            <a:fld id="{702BA5DC-42AE-4D8B-BC2B-833E5D6AE73C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atinLnBrk="1">
                <a:defRPr/>
              </a:pPr>
              <a:t>2021-01-09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ctr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defTabSz="957263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latinLnBrk="1">
              <a:defRPr/>
            </a:pPr>
            <a:fld id="{2FCB10B8-AEA0-4067-92E7-B5CB4600ECD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atinLnBrk="1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22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</p:sldLayoutIdLst>
  <p:hf hdr="0" ftr="0" dt="0"/>
  <p:txStyles>
    <p:titleStyle>
      <a:lvl1pPr algn="ctr" defTabSz="957263" rtl="0" eaLnBrk="1" fontAlgn="base" latinLnBrk="1" hangingPunct="1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19847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694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9540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9387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388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F4CD4-FFDC-4096-9461-12BFE7B50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AC7635-874E-446B-834D-EB857D2E1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4057204-BC11-42A4-94EE-735DFF9C811A}"/>
              </a:ext>
            </a:extLst>
          </p:cNvPr>
          <p:cNvGrpSpPr/>
          <p:nvPr/>
        </p:nvGrpSpPr>
        <p:grpSpPr>
          <a:xfrm>
            <a:off x="1329375" y="1121911"/>
            <a:ext cx="6446337" cy="1991735"/>
            <a:chOff x="1329375" y="1121911"/>
            <a:chExt cx="6446337" cy="199173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58852EF-8005-462B-A4A2-FB5FB694A491}"/>
                </a:ext>
              </a:extLst>
            </p:cNvPr>
            <p:cNvGrpSpPr/>
            <p:nvPr/>
          </p:nvGrpSpPr>
          <p:grpSpPr>
            <a:xfrm>
              <a:off x="3716475" y="1691082"/>
              <a:ext cx="4059237" cy="941140"/>
              <a:chOff x="5778981" y="2357802"/>
              <a:chExt cx="4059237" cy="94114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019BB46-D5B1-4159-B76F-71C3DBD15BC0}"/>
                  </a:ext>
                </a:extLst>
              </p:cNvPr>
              <p:cNvGrpSpPr/>
              <p:nvPr/>
            </p:nvGrpSpPr>
            <p:grpSpPr>
              <a:xfrm>
                <a:off x="5778981" y="2357802"/>
                <a:ext cx="4059237" cy="941140"/>
                <a:chOff x="2255605" y="2357802"/>
                <a:chExt cx="4059237" cy="94114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개체 10">
                      <a:extLst>
                        <a:ext uri="{FF2B5EF4-FFF2-40B4-BE49-F238E27FC236}">
                          <a16:creationId xmlns:a16="http://schemas.microsoft.com/office/drawing/2014/main" id="{F2C431AB-5381-4A84-957F-41AACDC107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55605" y="2441692"/>
                      <a:ext cx="4059237" cy="857250"/>
                    </a:xfrm>
                    <a:prstGeom prst="rect">
                      <a:avLst/>
                    </a:prstGeom>
                  </p:spPr>
                  <p:txBody>
                    <a:bodyPr>
                      <a:normAutofit fontScale="92500"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p>
                                      <m:sSupPr>
                                        <m:ctrlP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/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p>
                                          <m:sSupPr>
                                            <m:ctrlP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nary>
                              </m:den>
                            </m:f>
                          </m:oMath>
                        </m:oMathPara>
                      </a14:m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개체 10">
                      <a:extLst>
                        <a:ext uri="{FF2B5EF4-FFF2-40B4-BE49-F238E27FC236}">
                          <a16:creationId xmlns:a16="http://schemas.microsoft.com/office/drawing/2014/main" id="{F2C431AB-5381-4A84-957F-41AACDC107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55605" y="2441692"/>
                      <a:ext cx="4059237" cy="85725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5EBA2625-0019-4E64-ABDE-4E5A5B644259}"/>
                    </a:ext>
                  </a:extLst>
                </p:cNvPr>
                <p:cNvSpPr/>
                <p:nvPr/>
              </p:nvSpPr>
              <p:spPr>
                <a:xfrm>
                  <a:off x="3807300" y="2357802"/>
                  <a:ext cx="538197" cy="538197"/>
                </a:xfrm>
                <a:prstGeom prst="ellipse">
                  <a:avLst/>
                </a:prstGeom>
                <a:solidFill>
                  <a:srgbClr val="0000FF">
                    <a:alpha val="10000"/>
                  </a:srgbClr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3F219142-0572-439D-B5B7-7AAB03D8E76B}"/>
                    </a:ext>
                  </a:extLst>
                </p:cNvPr>
                <p:cNvSpPr/>
                <p:nvPr/>
              </p:nvSpPr>
              <p:spPr>
                <a:xfrm>
                  <a:off x="5367384" y="2357802"/>
                  <a:ext cx="538197" cy="538197"/>
                </a:xfrm>
                <a:prstGeom prst="ellipse">
                  <a:avLst/>
                </a:prstGeom>
                <a:solidFill>
                  <a:srgbClr val="0000FF">
                    <a:alpha val="10000"/>
                  </a:srgbClr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836959B0-25C8-48CF-B4FB-817C0B136160}"/>
                  </a:ext>
                </a:extLst>
              </p:cNvPr>
              <p:cNvSpPr/>
              <p:nvPr/>
            </p:nvSpPr>
            <p:spPr>
              <a:xfrm>
                <a:off x="5778981" y="2441692"/>
                <a:ext cx="740104" cy="740104"/>
              </a:xfrm>
              <a:prstGeom prst="ellipse">
                <a:avLst/>
              </a:prstGeom>
              <a:solidFill>
                <a:srgbClr val="FF0000">
                  <a:alpha val="1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" name="연결선: 구부러짐 8">
                <a:extLst>
                  <a:ext uri="{FF2B5EF4-FFF2-40B4-BE49-F238E27FC236}">
                    <a16:creationId xmlns:a16="http://schemas.microsoft.com/office/drawing/2014/main" id="{2DD5F910-1A93-4A1A-B709-CD586189DAC9}"/>
                  </a:ext>
                </a:extLst>
              </p:cNvPr>
              <p:cNvCxnSpPr>
                <a:cxnSpLocks/>
                <a:stCxn id="12" idx="0"/>
                <a:endCxn id="8" idx="0"/>
              </p:cNvCxnSpPr>
              <p:nvPr/>
            </p:nvCxnSpPr>
            <p:spPr>
              <a:xfrm rot="16200000" flipH="1" flipV="1">
                <a:off x="6832459" y="1674376"/>
                <a:ext cx="83890" cy="1450742"/>
              </a:xfrm>
              <a:prstGeom prst="curvedConnector3">
                <a:avLst>
                  <a:gd name="adj1" fmla="val -272500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연결선: 구부러짐 9">
                <a:extLst>
                  <a:ext uri="{FF2B5EF4-FFF2-40B4-BE49-F238E27FC236}">
                    <a16:creationId xmlns:a16="http://schemas.microsoft.com/office/drawing/2014/main" id="{41488AD1-1CA6-43B4-BE5A-24D976A8C679}"/>
                  </a:ext>
                </a:extLst>
              </p:cNvPr>
              <p:cNvCxnSpPr>
                <a:cxnSpLocks/>
                <a:stCxn id="8" idx="4"/>
                <a:endCxn id="12" idx="5"/>
              </p:cNvCxnSpPr>
              <p:nvPr/>
            </p:nvCxnSpPr>
            <p:spPr>
              <a:xfrm rot="5400000" flipH="1" flipV="1">
                <a:off x="6787237" y="2178977"/>
                <a:ext cx="364614" cy="1641023"/>
              </a:xfrm>
              <a:prstGeom prst="curvedConnector3">
                <a:avLst>
                  <a:gd name="adj1" fmla="val -62696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657589-8C52-4053-83C2-A5756EC0451B}"/>
                </a:ext>
              </a:extLst>
            </p:cNvPr>
            <p:cNvSpPr txBox="1"/>
            <p:nvPr/>
          </p:nvSpPr>
          <p:spPr>
            <a:xfrm>
              <a:off x="1329375" y="2029224"/>
              <a:ext cx="19564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Discrete Case : </a:t>
              </a:r>
              <a:endPara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D4A152F-DE84-4441-AED3-552AF1C5204A}"/>
                </a:ext>
              </a:extLst>
            </p:cNvPr>
            <p:cNvSpPr txBox="1"/>
            <p:nvPr/>
          </p:nvSpPr>
          <p:spPr>
            <a:xfrm>
              <a:off x="4402170" y="1121911"/>
              <a:ext cx="8194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(t-1) </a:t>
              </a:r>
              <a:r>
                <a:rPr lang="ko-KR" altLang="en-US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→ </a:t>
              </a: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8624E1B-DDCF-4D94-B9E1-76094B6B7CD9}"/>
                </a:ext>
              </a:extLst>
            </p:cNvPr>
            <p:cNvSpPr txBox="1"/>
            <p:nvPr/>
          </p:nvSpPr>
          <p:spPr>
            <a:xfrm>
              <a:off x="4384536" y="2836647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 </a:t>
              </a:r>
              <a:r>
                <a:rPr lang="ko-KR" altLang="en-US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→ </a:t>
              </a: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(t +1)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64FF2E-266E-40FB-B354-E8A0B3B02979}"/>
                </a:ext>
              </a:extLst>
            </p:cNvPr>
            <p:cNvSpPr txBox="1"/>
            <p:nvPr/>
          </p:nvSpPr>
          <p:spPr>
            <a:xfrm>
              <a:off x="5228750" y="2748966"/>
              <a:ext cx="8649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Recursive</a:t>
              </a:r>
              <a:endParaRPr lang="ko-KR" altLang="en-US" sz="1200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3F30C20-3808-47F9-83C2-81466EB27A45}"/>
              </a:ext>
            </a:extLst>
          </p:cNvPr>
          <p:cNvGrpSpPr/>
          <p:nvPr/>
        </p:nvGrpSpPr>
        <p:grpSpPr>
          <a:xfrm>
            <a:off x="1323832" y="3689679"/>
            <a:ext cx="6754931" cy="1975134"/>
            <a:chOff x="1323832" y="3689679"/>
            <a:chExt cx="6754931" cy="197513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62ED9E3-0F92-4DA8-B4F8-1D74566DA588}"/>
                </a:ext>
              </a:extLst>
            </p:cNvPr>
            <p:cNvGrpSpPr/>
            <p:nvPr/>
          </p:nvGrpSpPr>
          <p:grpSpPr>
            <a:xfrm>
              <a:off x="3851251" y="4253497"/>
              <a:ext cx="4227512" cy="836750"/>
              <a:chOff x="5778981" y="4505799"/>
              <a:chExt cx="4227512" cy="836750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0371256-F0B5-4D0D-B536-F41E0BD172F1}"/>
                  </a:ext>
                </a:extLst>
              </p:cNvPr>
              <p:cNvGrpSpPr/>
              <p:nvPr/>
            </p:nvGrpSpPr>
            <p:grpSpPr>
              <a:xfrm>
                <a:off x="5778981" y="4511180"/>
                <a:ext cx="4227512" cy="831369"/>
                <a:chOff x="2255605" y="3472227"/>
                <a:chExt cx="4227512" cy="83136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개체 11">
                      <a:extLst>
                        <a:ext uri="{FF2B5EF4-FFF2-40B4-BE49-F238E27FC236}">
                          <a16:creationId xmlns:a16="http://schemas.microsoft.com/office/drawing/2014/main" id="{48346E31-9172-4A62-AFB1-92CF8B77A0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55605" y="3559058"/>
                      <a:ext cx="4227512" cy="744538"/>
                    </a:xfrm>
                    <a:prstGeom prst="rect">
                      <a:avLst/>
                    </a:prstGeom>
                  </p:spPr>
                  <p:txBody>
                    <a:bodyPr>
                      <a:normAutofit fontScale="92500"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nary>
                                  <m:naryPr>
                                    <m:subHide m:val="on"/>
                                    <m:supHide m:val="on"/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p>
                                          <m:sSupPr>
                                            <m:ctrlP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nary>
                              </m:den>
                            </m:f>
                          </m:oMath>
                        </m:oMathPara>
                      </a14:m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개체 11">
                      <a:extLst>
                        <a:ext uri="{FF2B5EF4-FFF2-40B4-BE49-F238E27FC236}">
                          <a16:creationId xmlns:a16="http://schemas.microsoft.com/office/drawing/2014/main" id="{48346E31-9172-4A62-AFB1-92CF8B77A0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55605" y="3559058"/>
                      <a:ext cx="4227512" cy="74453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56E452B4-012E-4278-97D8-33D9A200F003}"/>
                    </a:ext>
                  </a:extLst>
                </p:cNvPr>
                <p:cNvSpPr/>
                <p:nvPr/>
              </p:nvSpPr>
              <p:spPr>
                <a:xfrm>
                  <a:off x="3832467" y="3472227"/>
                  <a:ext cx="538197" cy="538197"/>
                </a:xfrm>
                <a:prstGeom prst="ellipse">
                  <a:avLst/>
                </a:prstGeom>
                <a:solidFill>
                  <a:srgbClr val="0000FF">
                    <a:alpha val="10000"/>
                  </a:srgbClr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4A7036CA-431A-454D-B1E6-B2E8A1B0B8F4}"/>
                    </a:ext>
                  </a:extLst>
                </p:cNvPr>
                <p:cNvSpPr/>
                <p:nvPr/>
              </p:nvSpPr>
              <p:spPr>
                <a:xfrm>
                  <a:off x="5392551" y="3472227"/>
                  <a:ext cx="538197" cy="538197"/>
                </a:xfrm>
                <a:prstGeom prst="ellipse">
                  <a:avLst/>
                </a:prstGeom>
                <a:solidFill>
                  <a:srgbClr val="0000FF">
                    <a:alpha val="10000"/>
                  </a:srgbClr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00FBC03A-FBD3-4B4E-B2DC-B8851E41A09F}"/>
                  </a:ext>
                </a:extLst>
              </p:cNvPr>
              <p:cNvSpPr/>
              <p:nvPr/>
            </p:nvSpPr>
            <p:spPr>
              <a:xfrm>
                <a:off x="5778981" y="4598011"/>
                <a:ext cx="740104" cy="740104"/>
              </a:xfrm>
              <a:prstGeom prst="ellipse">
                <a:avLst/>
              </a:prstGeom>
              <a:solidFill>
                <a:srgbClr val="FF0000">
                  <a:alpha val="1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연결선: 구부러짐 16">
                <a:extLst>
                  <a:ext uri="{FF2B5EF4-FFF2-40B4-BE49-F238E27FC236}">
                    <a16:creationId xmlns:a16="http://schemas.microsoft.com/office/drawing/2014/main" id="{634D5628-9DB3-4594-A884-D4747409BA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787237" y="4335296"/>
                <a:ext cx="364614" cy="1641023"/>
              </a:xfrm>
              <a:prstGeom prst="curvedConnector3">
                <a:avLst>
                  <a:gd name="adj1" fmla="val -62696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연결선: 구부러짐 17">
                <a:extLst>
                  <a:ext uri="{FF2B5EF4-FFF2-40B4-BE49-F238E27FC236}">
                    <a16:creationId xmlns:a16="http://schemas.microsoft.com/office/drawing/2014/main" id="{ABD52C2B-EFC1-4C03-AF9C-80AB2F5DFF8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6832459" y="3822373"/>
                <a:ext cx="83890" cy="1450742"/>
              </a:xfrm>
              <a:prstGeom prst="curvedConnector3">
                <a:avLst>
                  <a:gd name="adj1" fmla="val -272500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D81DA06-2BB8-4867-BC1C-66CBC59768C1}"/>
                </a:ext>
              </a:extLst>
            </p:cNvPr>
            <p:cNvSpPr txBox="1"/>
            <p:nvPr/>
          </p:nvSpPr>
          <p:spPr>
            <a:xfrm>
              <a:off x="1323832" y="4471817"/>
              <a:ext cx="2392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Continuous  Case : </a:t>
              </a:r>
              <a:endPara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D66B81-5179-4420-832E-F72D300FA343}"/>
                </a:ext>
              </a:extLst>
            </p:cNvPr>
            <p:cNvSpPr txBox="1"/>
            <p:nvPr/>
          </p:nvSpPr>
          <p:spPr>
            <a:xfrm>
              <a:off x="4402170" y="3689679"/>
              <a:ext cx="8194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(t-1) </a:t>
              </a:r>
              <a:r>
                <a:rPr lang="ko-KR" altLang="en-US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→ </a:t>
              </a: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25FBF59-360F-4F1D-9E01-FFB8D960850D}"/>
                </a:ext>
              </a:extLst>
            </p:cNvPr>
            <p:cNvSpPr txBox="1"/>
            <p:nvPr/>
          </p:nvSpPr>
          <p:spPr>
            <a:xfrm>
              <a:off x="4384536" y="5387814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 </a:t>
              </a:r>
              <a:r>
                <a:rPr lang="ko-KR" altLang="en-US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→ </a:t>
              </a: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(t +1)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BD23B4-DEFF-46C9-98EF-CEC099C751A3}"/>
                </a:ext>
              </a:extLst>
            </p:cNvPr>
            <p:cNvSpPr txBox="1"/>
            <p:nvPr/>
          </p:nvSpPr>
          <p:spPr>
            <a:xfrm>
              <a:off x="5221625" y="5322802"/>
              <a:ext cx="8649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Recursive</a:t>
              </a:r>
              <a:endParaRPr lang="ko-KR" altLang="en-US" sz="1200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9994985"/>
      </p:ext>
    </p:extLst>
  </p:cSld>
  <p:clrMapOvr>
    <a:masterClrMapping/>
  </p:clrMapOvr>
</p:sld>
</file>

<file path=ppt/theme/theme1.xml><?xml version="1.0" encoding="utf-8"?>
<a:theme xmlns:a="http://schemas.openxmlformats.org/drawingml/2006/main" name="HM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MC" id="{506EF4E1-1E82-46B9-92AC-F74933F933B7}" vid="{BB7EFFF2-1798-4BEB-B02E-97D90F7221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</TotalTime>
  <Words>45</Words>
  <Application>Microsoft Office PowerPoint</Application>
  <PresentationFormat>A4 용지(210x297mm)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굴림</vt:lpstr>
      <vt:lpstr>나눔바른고딕</vt:lpstr>
      <vt:lpstr>맑은 고딕</vt:lpstr>
      <vt:lpstr>현대하모니 M</vt:lpstr>
      <vt:lpstr>Arial</vt:lpstr>
      <vt:lpstr>Cambria Math</vt:lpstr>
      <vt:lpstr>HMC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JIN-SOL</dc:creator>
  <cp:lastModifiedBy>KIM JIN-SOL</cp:lastModifiedBy>
  <cp:revision>4</cp:revision>
  <dcterms:created xsi:type="dcterms:W3CDTF">2021-01-09T10:18:00Z</dcterms:created>
  <dcterms:modified xsi:type="dcterms:W3CDTF">2021-01-09T10:40:06Z</dcterms:modified>
</cp:coreProperties>
</file>