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3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2021-01-09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77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4CD4-FFDC-4096-9461-12BFE7B5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C7635-874E-446B-834D-EB857D2E1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3502C2-680B-4EA7-B15D-74EA5E921AA8}"/>
              </a:ext>
            </a:extLst>
          </p:cNvPr>
          <p:cNvGrpSpPr/>
          <p:nvPr/>
        </p:nvGrpSpPr>
        <p:grpSpPr>
          <a:xfrm>
            <a:off x="1323832" y="1121911"/>
            <a:ext cx="6754931" cy="4542902"/>
            <a:chOff x="1323832" y="1121911"/>
            <a:chExt cx="6754931" cy="454290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58852EF-8005-462B-A4A2-FB5FB694A491}"/>
                </a:ext>
              </a:extLst>
            </p:cNvPr>
            <p:cNvGrpSpPr/>
            <p:nvPr/>
          </p:nvGrpSpPr>
          <p:grpSpPr>
            <a:xfrm>
              <a:off x="3716475" y="1691082"/>
              <a:ext cx="4059237" cy="941140"/>
              <a:chOff x="5778981" y="2357802"/>
              <a:chExt cx="4059237" cy="94114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019BB46-D5B1-4159-B76F-71C3DBD15BC0}"/>
                  </a:ext>
                </a:extLst>
              </p:cNvPr>
              <p:cNvGrpSpPr/>
              <p:nvPr/>
            </p:nvGrpSpPr>
            <p:grpSpPr>
              <a:xfrm>
                <a:off x="5778981" y="2357802"/>
                <a:ext cx="4059237" cy="941140"/>
                <a:chOff x="2255605" y="2357802"/>
                <a:chExt cx="4059237" cy="94114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EBA2625-0019-4E64-ABDE-4E5A5B644259}"/>
                    </a:ext>
                  </a:extLst>
                </p:cNvPr>
                <p:cNvSpPr/>
                <p:nvPr/>
              </p:nvSpPr>
              <p:spPr>
                <a:xfrm>
                  <a:off x="3807300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3F219142-0572-439D-B5B7-7AAB03D8E76B}"/>
                    </a:ext>
                  </a:extLst>
                </p:cNvPr>
                <p:cNvSpPr/>
                <p:nvPr/>
              </p:nvSpPr>
              <p:spPr>
                <a:xfrm>
                  <a:off x="5367384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36959B0-25C8-48CF-B4FB-817C0B136160}"/>
                  </a:ext>
                </a:extLst>
              </p:cNvPr>
              <p:cNvSpPr/>
              <p:nvPr/>
            </p:nvSpPr>
            <p:spPr>
              <a:xfrm>
                <a:off x="5778981" y="2441692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연결선: 구부러짐 8">
                <a:extLst>
                  <a:ext uri="{FF2B5EF4-FFF2-40B4-BE49-F238E27FC236}">
                    <a16:creationId xmlns:a16="http://schemas.microsoft.com/office/drawing/2014/main" id="{2DD5F910-1A93-4A1A-B709-CD586189DAC9}"/>
                  </a:ext>
                </a:extLst>
              </p:cNvPr>
              <p:cNvCxnSpPr>
                <a:cxnSpLocks/>
                <a:stCxn id="12" idx="0"/>
                <a:endCxn id="8" idx="0"/>
              </p:cNvCxnSpPr>
              <p:nvPr/>
            </p:nvCxnSpPr>
            <p:spPr>
              <a:xfrm rot="16200000" flipH="1" flipV="1">
                <a:off x="6832459" y="1674376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연결선: 구부러짐 9">
                <a:extLst>
                  <a:ext uri="{FF2B5EF4-FFF2-40B4-BE49-F238E27FC236}">
                    <a16:creationId xmlns:a16="http://schemas.microsoft.com/office/drawing/2014/main" id="{41488AD1-1CA6-43B4-BE5A-24D976A8C679}"/>
                  </a:ext>
                </a:extLst>
              </p:cNvPr>
              <p:cNvCxnSpPr>
                <a:cxnSpLocks/>
                <a:stCxn id="8" idx="4"/>
                <a:endCxn id="12" idx="5"/>
              </p:cNvCxnSpPr>
              <p:nvPr/>
            </p:nvCxnSpPr>
            <p:spPr>
              <a:xfrm rot="5400000" flipH="1" flipV="1">
                <a:off x="6787237" y="2178977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2ED9E3-0F92-4DA8-B4F8-1D74566DA588}"/>
                </a:ext>
              </a:extLst>
            </p:cNvPr>
            <p:cNvGrpSpPr/>
            <p:nvPr/>
          </p:nvGrpSpPr>
          <p:grpSpPr>
            <a:xfrm>
              <a:off x="3851251" y="4253497"/>
              <a:ext cx="4227512" cy="836750"/>
              <a:chOff x="5778981" y="4505799"/>
              <a:chExt cx="4227512" cy="83675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0371256-F0B5-4D0D-B536-F41E0BD172F1}"/>
                  </a:ext>
                </a:extLst>
              </p:cNvPr>
              <p:cNvGrpSpPr/>
              <p:nvPr/>
            </p:nvGrpSpPr>
            <p:grpSpPr>
              <a:xfrm>
                <a:off x="5778981" y="4511180"/>
                <a:ext cx="4227512" cy="831369"/>
                <a:chOff x="2255605" y="3472227"/>
                <a:chExt cx="4227512" cy="83136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56E452B4-012E-4278-97D8-33D9A200F003}"/>
                    </a:ext>
                  </a:extLst>
                </p:cNvPr>
                <p:cNvSpPr/>
                <p:nvPr/>
              </p:nvSpPr>
              <p:spPr>
                <a:xfrm>
                  <a:off x="3832467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A7036CA-431A-454D-B1E6-B2E8A1B0B8F4}"/>
                    </a:ext>
                  </a:extLst>
                </p:cNvPr>
                <p:cNvSpPr/>
                <p:nvPr/>
              </p:nvSpPr>
              <p:spPr>
                <a:xfrm>
                  <a:off x="5392551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0FBC03A-FBD3-4B4E-B2DC-B8851E41A09F}"/>
                  </a:ext>
                </a:extLst>
              </p:cNvPr>
              <p:cNvSpPr/>
              <p:nvPr/>
            </p:nvSpPr>
            <p:spPr>
              <a:xfrm>
                <a:off x="5778981" y="4598011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634D5628-9DB3-4594-A884-D4747409BA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787237" y="4335296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ABD52C2B-EFC1-4C03-AF9C-80AB2F5DFF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832459" y="3822373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657589-8C52-4053-83C2-A5756EC0451B}"/>
                </a:ext>
              </a:extLst>
            </p:cNvPr>
            <p:cNvSpPr txBox="1"/>
            <p:nvPr/>
          </p:nvSpPr>
          <p:spPr>
            <a:xfrm>
              <a:off x="1329375" y="2029224"/>
              <a:ext cx="1956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Discrete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81DA06-2BB8-4867-BC1C-66CBC59768C1}"/>
                </a:ext>
              </a:extLst>
            </p:cNvPr>
            <p:cNvSpPr txBox="1"/>
            <p:nvPr/>
          </p:nvSpPr>
          <p:spPr>
            <a:xfrm>
              <a:off x="1323832" y="4471817"/>
              <a:ext cx="2392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Continuous 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4A152F-DE84-4441-AED3-552AF1C5204A}"/>
                </a:ext>
              </a:extLst>
            </p:cNvPr>
            <p:cNvSpPr txBox="1"/>
            <p:nvPr/>
          </p:nvSpPr>
          <p:spPr>
            <a:xfrm>
              <a:off x="4402170" y="1121911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624E1B-DDCF-4D94-B9E1-76094B6B7CD9}"/>
                </a:ext>
              </a:extLst>
            </p:cNvPr>
            <p:cNvSpPr txBox="1"/>
            <p:nvPr/>
          </p:nvSpPr>
          <p:spPr>
            <a:xfrm>
              <a:off x="4384536" y="283664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D66B81-5179-4420-832E-F72D300FA343}"/>
                </a:ext>
              </a:extLst>
            </p:cNvPr>
            <p:cNvSpPr txBox="1"/>
            <p:nvPr/>
          </p:nvSpPr>
          <p:spPr>
            <a:xfrm>
              <a:off x="4402170" y="3689679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5FBF59-360F-4F1D-9E01-FFB8D960850D}"/>
                </a:ext>
              </a:extLst>
            </p:cNvPr>
            <p:cNvSpPr txBox="1"/>
            <p:nvPr/>
          </p:nvSpPr>
          <p:spPr>
            <a:xfrm>
              <a:off x="4384536" y="538781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994985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</TotalTime>
  <Words>43</Words>
  <Application>Microsoft Office PowerPoint</Application>
  <PresentationFormat>A4 용지(210x297mm)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나눔바른고딕</vt:lpstr>
      <vt:lpstr>맑은 고딕</vt:lpstr>
      <vt:lpstr>현대하모니 M</vt:lpstr>
      <vt:lpstr>Arial</vt:lpstr>
      <vt:lpstr>Cambria Math</vt:lpstr>
      <vt:lpstr>HMC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2</cp:revision>
  <dcterms:created xsi:type="dcterms:W3CDTF">2021-01-09T10:18:00Z</dcterms:created>
  <dcterms:modified xsi:type="dcterms:W3CDTF">2021-01-09T10:21:47Z</dcterms:modified>
</cp:coreProperties>
</file>