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43CA-556F-41B6-8AC3-A5729904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9A57CE-D970-4509-A464-94D1DFC70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22080"/>
              </p:ext>
            </p:extLst>
          </p:nvPr>
        </p:nvGraphicFramePr>
        <p:xfrm>
          <a:off x="1086225" y="2048436"/>
          <a:ext cx="2535518" cy="2535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759">
                  <a:extLst>
                    <a:ext uri="{9D8B030D-6E8A-4147-A177-3AD203B41FA5}">
                      <a16:colId xmlns:a16="http://schemas.microsoft.com/office/drawing/2014/main" val="225632336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55638627"/>
                    </a:ext>
                  </a:extLst>
                </a:gridCol>
              </a:tblGrid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0.8425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0.3970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37451273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0.5268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0.7384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0.5639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0.3080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584118023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BDA8BC-795B-482C-8B72-F2C45C456320}"/>
              </a:ext>
            </a:extLst>
          </p:cNvPr>
          <p:cNvCxnSpPr/>
          <p:nvPr/>
        </p:nvCxnSpPr>
        <p:spPr>
          <a:xfrm>
            <a:off x="1093697" y="2048436"/>
            <a:ext cx="0" cy="2783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B53675-C2B9-4971-A604-0577BC269A5E}"/>
              </a:ext>
            </a:extLst>
          </p:cNvPr>
          <p:cNvSpPr txBox="1"/>
          <p:nvPr/>
        </p:nvSpPr>
        <p:spPr>
          <a:xfrm>
            <a:off x="593141" y="160468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축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4666E0-E46B-4A08-B991-A8AD04A795B1}"/>
              </a:ext>
            </a:extLst>
          </p:cNvPr>
          <p:cNvCxnSpPr/>
          <p:nvPr/>
        </p:nvCxnSpPr>
        <p:spPr>
          <a:xfrm>
            <a:off x="2353984" y="2048436"/>
            <a:ext cx="0" cy="2783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533C7A8-2BE9-40A2-BD66-BBE36432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50935"/>
              </p:ext>
            </p:extLst>
          </p:nvPr>
        </p:nvGraphicFramePr>
        <p:xfrm>
          <a:off x="5254813" y="2048436"/>
          <a:ext cx="2535518" cy="2535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759">
                  <a:extLst>
                    <a:ext uri="{9D8B030D-6E8A-4147-A177-3AD203B41FA5}">
                      <a16:colId xmlns:a16="http://schemas.microsoft.com/office/drawing/2014/main" val="225632336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55638627"/>
                    </a:ext>
                  </a:extLst>
                </a:gridCol>
              </a:tblGrid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0.8425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0.3970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37451273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0.5268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0.7384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0.5639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0.3080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584118023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4A6FC50-1B68-4093-9606-CBF3FCDA70B8}"/>
              </a:ext>
            </a:extLst>
          </p:cNvPr>
          <p:cNvCxnSpPr>
            <a:cxnSpLocks/>
          </p:cNvCxnSpPr>
          <p:nvPr/>
        </p:nvCxnSpPr>
        <p:spPr>
          <a:xfrm rot="16200000">
            <a:off x="6635377" y="656666"/>
            <a:ext cx="0" cy="2783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9B4AB9-475D-48CC-8433-AF9E1674F499}"/>
              </a:ext>
            </a:extLst>
          </p:cNvPr>
          <p:cNvSpPr txBox="1"/>
          <p:nvPr/>
        </p:nvSpPr>
        <p:spPr>
          <a:xfrm>
            <a:off x="4217350" y="191129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축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5A2651-2C2A-4223-A3A3-030FBB4AFDEA}"/>
              </a:ext>
            </a:extLst>
          </p:cNvPr>
          <p:cNvCxnSpPr>
            <a:cxnSpLocks/>
          </p:cNvCxnSpPr>
          <p:nvPr/>
        </p:nvCxnSpPr>
        <p:spPr>
          <a:xfrm rot="16200000">
            <a:off x="6635377" y="1490384"/>
            <a:ext cx="0" cy="2783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ACCE94-3AB4-4689-B831-314DD6E59CA4}"/>
              </a:ext>
            </a:extLst>
          </p:cNvPr>
          <p:cNvCxnSpPr>
            <a:cxnSpLocks/>
          </p:cNvCxnSpPr>
          <p:nvPr/>
        </p:nvCxnSpPr>
        <p:spPr>
          <a:xfrm rot="16200000">
            <a:off x="6635378" y="2324101"/>
            <a:ext cx="0" cy="2783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263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</TotalTime>
  <Words>18</Words>
  <Application>Microsoft Office PowerPoint</Application>
  <PresentationFormat>A4 용지(210x297mm)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Arial</vt:lpstr>
      <vt:lpstr>Calibri</vt:lpstr>
      <vt:lpstr>Default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2</cp:revision>
  <dcterms:created xsi:type="dcterms:W3CDTF">2020-06-13T01:38:21Z</dcterms:created>
  <dcterms:modified xsi:type="dcterms:W3CDTF">2020-06-13T02:34:31Z</dcterms:modified>
</cp:coreProperties>
</file>