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60" r:id="rId3"/>
    <p:sldId id="263" r:id="rId4"/>
    <p:sldId id="258" r:id="rId5"/>
    <p:sldId id="259" r:id="rId6"/>
    <p:sldId id="261" r:id="rId7"/>
    <p:sldId id="262" r:id="rId8"/>
    <p:sldId id="265" r:id="rId9"/>
    <p:sldId id="264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16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4CD4-FFDC-4096-9461-12BFE7B5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C7635-874E-446B-834D-EB857D2E1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057204-BC11-42A4-94EE-735DFF9C811A}"/>
              </a:ext>
            </a:extLst>
          </p:cNvPr>
          <p:cNvGrpSpPr/>
          <p:nvPr/>
        </p:nvGrpSpPr>
        <p:grpSpPr>
          <a:xfrm>
            <a:off x="1329375" y="1121911"/>
            <a:ext cx="6446337" cy="1991735"/>
            <a:chOff x="1329375" y="1121911"/>
            <a:chExt cx="6446337" cy="199173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58852EF-8005-462B-A4A2-FB5FB694A491}"/>
                </a:ext>
              </a:extLst>
            </p:cNvPr>
            <p:cNvGrpSpPr/>
            <p:nvPr/>
          </p:nvGrpSpPr>
          <p:grpSpPr>
            <a:xfrm>
              <a:off x="3716475" y="1691082"/>
              <a:ext cx="4059237" cy="941140"/>
              <a:chOff x="5778981" y="2357802"/>
              <a:chExt cx="4059237" cy="9411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019BB46-D5B1-4159-B76F-71C3DBD15BC0}"/>
                  </a:ext>
                </a:extLst>
              </p:cNvPr>
              <p:cNvGrpSpPr/>
              <p:nvPr/>
            </p:nvGrpSpPr>
            <p:grpSpPr>
              <a:xfrm>
                <a:off x="5778981" y="2357802"/>
                <a:ext cx="4059237" cy="941140"/>
                <a:chOff x="2255605" y="2357802"/>
                <a:chExt cx="4059237" cy="9411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EBA2625-0019-4E64-ABDE-4E5A5B644259}"/>
                    </a:ext>
                  </a:extLst>
                </p:cNvPr>
                <p:cNvSpPr/>
                <p:nvPr/>
              </p:nvSpPr>
              <p:spPr>
                <a:xfrm>
                  <a:off x="3807300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3F219142-0572-439D-B5B7-7AAB03D8E76B}"/>
                    </a:ext>
                  </a:extLst>
                </p:cNvPr>
                <p:cNvSpPr/>
                <p:nvPr/>
              </p:nvSpPr>
              <p:spPr>
                <a:xfrm>
                  <a:off x="5367384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36959B0-25C8-48CF-B4FB-817C0B136160}"/>
                  </a:ext>
                </a:extLst>
              </p:cNvPr>
              <p:cNvSpPr/>
              <p:nvPr/>
            </p:nvSpPr>
            <p:spPr>
              <a:xfrm>
                <a:off x="5778981" y="2441692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연결선: 구부러짐 8">
                <a:extLst>
                  <a:ext uri="{FF2B5EF4-FFF2-40B4-BE49-F238E27FC236}">
                    <a16:creationId xmlns:a16="http://schemas.microsoft.com/office/drawing/2014/main" id="{2DD5F910-1A93-4A1A-B709-CD586189DAC9}"/>
                  </a:ext>
                </a:extLst>
              </p:cNvPr>
              <p:cNvCxnSpPr>
                <a:cxnSpLocks/>
                <a:stCxn id="12" idx="0"/>
                <a:endCxn id="8" idx="0"/>
              </p:cNvCxnSpPr>
              <p:nvPr/>
            </p:nvCxnSpPr>
            <p:spPr>
              <a:xfrm rot="16200000" flipH="1" flipV="1">
                <a:off x="6832459" y="1674376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연결선: 구부러짐 9">
                <a:extLst>
                  <a:ext uri="{FF2B5EF4-FFF2-40B4-BE49-F238E27FC236}">
                    <a16:creationId xmlns:a16="http://schemas.microsoft.com/office/drawing/2014/main" id="{41488AD1-1CA6-43B4-BE5A-24D976A8C679}"/>
                  </a:ext>
                </a:extLst>
              </p:cNvPr>
              <p:cNvCxnSpPr>
                <a:cxnSpLocks/>
                <a:stCxn id="8" idx="4"/>
                <a:endCxn id="12" idx="5"/>
              </p:cNvCxnSpPr>
              <p:nvPr/>
            </p:nvCxnSpPr>
            <p:spPr>
              <a:xfrm rot="5400000" flipH="1" flipV="1">
                <a:off x="6787237" y="2178977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57589-8C52-4053-83C2-A5756EC0451B}"/>
                </a:ext>
              </a:extLst>
            </p:cNvPr>
            <p:cNvSpPr txBox="1"/>
            <p:nvPr/>
          </p:nvSpPr>
          <p:spPr>
            <a:xfrm>
              <a:off x="1329375" y="2029224"/>
              <a:ext cx="1956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Discrete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4A152F-DE84-4441-AED3-552AF1C5204A}"/>
                </a:ext>
              </a:extLst>
            </p:cNvPr>
            <p:cNvSpPr txBox="1"/>
            <p:nvPr/>
          </p:nvSpPr>
          <p:spPr>
            <a:xfrm>
              <a:off x="4402170" y="1121911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624E1B-DDCF-4D94-B9E1-76094B6B7CD9}"/>
                </a:ext>
              </a:extLst>
            </p:cNvPr>
            <p:cNvSpPr txBox="1"/>
            <p:nvPr/>
          </p:nvSpPr>
          <p:spPr>
            <a:xfrm>
              <a:off x="4384536" y="283664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4FF2E-266E-40FB-B354-E8A0B3B02979}"/>
                </a:ext>
              </a:extLst>
            </p:cNvPr>
            <p:cNvSpPr txBox="1"/>
            <p:nvPr/>
          </p:nvSpPr>
          <p:spPr>
            <a:xfrm>
              <a:off x="5228750" y="2748966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F30C20-3808-47F9-83C2-81466EB27A45}"/>
              </a:ext>
            </a:extLst>
          </p:cNvPr>
          <p:cNvGrpSpPr/>
          <p:nvPr/>
        </p:nvGrpSpPr>
        <p:grpSpPr>
          <a:xfrm>
            <a:off x="1323832" y="3689679"/>
            <a:ext cx="6754931" cy="1975134"/>
            <a:chOff x="1323832" y="3689679"/>
            <a:chExt cx="6754931" cy="197513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2ED9E3-0F92-4DA8-B4F8-1D74566DA588}"/>
                </a:ext>
              </a:extLst>
            </p:cNvPr>
            <p:cNvGrpSpPr/>
            <p:nvPr/>
          </p:nvGrpSpPr>
          <p:grpSpPr>
            <a:xfrm>
              <a:off x="3851251" y="4253497"/>
              <a:ext cx="4227512" cy="836750"/>
              <a:chOff x="5778981" y="4505799"/>
              <a:chExt cx="4227512" cy="83675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0371256-F0B5-4D0D-B536-F41E0BD172F1}"/>
                  </a:ext>
                </a:extLst>
              </p:cNvPr>
              <p:cNvGrpSpPr/>
              <p:nvPr/>
            </p:nvGrpSpPr>
            <p:grpSpPr>
              <a:xfrm>
                <a:off x="5778981" y="4511180"/>
                <a:ext cx="4227512" cy="831369"/>
                <a:chOff x="2255605" y="3472227"/>
                <a:chExt cx="4227512" cy="8313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56E452B4-012E-4278-97D8-33D9A200F003}"/>
                    </a:ext>
                  </a:extLst>
                </p:cNvPr>
                <p:cNvSpPr/>
                <p:nvPr/>
              </p:nvSpPr>
              <p:spPr>
                <a:xfrm>
                  <a:off x="3832467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A7036CA-431A-454D-B1E6-B2E8A1B0B8F4}"/>
                    </a:ext>
                  </a:extLst>
                </p:cNvPr>
                <p:cNvSpPr/>
                <p:nvPr/>
              </p:nvSpPr>
              <p:spPr>
                <a:xfrm>
                  <a:off x="5392551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0FBC03A-FBD3-4B4E-B2DC-B8851E41A09F}"/>
                  </a:ext>
                </a:extLst>
              </p:cNvPr>
              <p:cNvSpPr/>
              <p:nvPr/>
            </p:nvSpPr>
            <p:spPr>
              <a:xfrm>
                <a:off x="5778981" y="4598011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634D5628-9DB3-4594-A884-D4747409BA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787237" y="4335296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ABD52C2B-EFC1-4C03-AF9C-80AB2F5DFF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32459" y="3822373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81DA06-2BB8-4867-BC1C-66CBC59768C1}"/>
                </a:ext>
              </a:extLst>
            </p:cNvPr>
            <p:cNvSpPr txBox="1"/>
            <p:nvPr/>
          </p:nvSpPr>
          <p:spPr>
            <a:xfrm>
              <a:off x="1323832" y="4471817"/>
              <a:ext cx="2392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Continuous 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D66B81-5179-4420-832E-F72D300FA343}"/>
                </a:ext>
              </a:extLst>
            </p:cNvPr>
            <p:cNvSpPr txBox="1"/>
            <p:nvPr/>
          </p:nvSpPr>
          <p:spPr>
            <a:xfrm>
              <a:off x="4402170" y="3689679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5FBF59-360F-4F1D-9E01-FFB8D960850D}"/>
                </a:ext>
              </a:extLst>
            </p:cNvPr>
            <p:cNvSpPr txBox="1"/>
            <p:nvPr/>
          </p:nvSpPr>
          <p:spPr>
            <a:xfrm>
              <a:off x="4384536" y="538781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BD23B4-DEFF-46C9-98EF-CEC099C751A3}"/>
                </a:ext>
              </a:extLst>
            </p:cNvPr>
            <p:cNvSpPr txBox="1"/>
            <p:nvPr/>
          </p:nvSpPr>
          <p:spPr>
            <a:xfrm>
              <a:off x="5221625" y="5322802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9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19CEC-6DB5-4DB9-AB00-1D6D6DE9D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3CF22-6C8B-4FE8-956A-2BE03D29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CB08A-D77A-4794-A42F-80F83E08F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EB5E2F-292C-4F5F-AF9C-08862BCCA713}"/>
              </a:ext>
            </a:extLst>
          </p:cNvPr>
          <p:cNvGrpSpPr/>
          <p:nvPr/>
        </p:nvGrpSpPr>
        <p:grpSpPr>
          <a:xfrm>
            <a:off x="1418846" y="1698378"/>
            <a:ext cx="6571225" cy="1730622"/>
            <a:chOff x="1418846" y="1698378"/>
            <a:chExt cx="6571225" cy="17306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0AB616-422F-41D9-B6A5-8F9A5E5CC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9694"/>
            <a:stretch/>
          </p:blipFill>
          <p:spPr>
            <a:xfrm>
              <a:off x="1418846" y="1857769"/>
              <a:ext cx="6571225" cy="15712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ED2F0F-30CB-4081-8607-F715F7D16E5A}"/>
                </a:ext>
              </a:extLst>
            </p:cNvPr>
            <p:cNvSpPr txBox="1"/>
            <p:nvPr/>
          </p:nvSpPr>
          <p:spPr>
            <a:xfrm>
              <a:off x="1418846" y="1698378"/>
              <a:ext cx="3703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bel(x)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센서값과 제어값 모두를 종합한 </a:t>
              </a:r>
              <a:r>
                <a:rPr lang="ko-KR" altLang="en-US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로봇 위치 상태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D8C5B1-6307-402C-984F-CA6C20E38437}"/>
                </a:ext>
              </a:extLst>
            </p:cNvPr>
            <p:cNvSpPr txBox="1"/>
            <p:nvPr/>
          </p:nvSpPr>
          <p:spPr>
            <a:xfrm>
              <a:off x="2066197" y="2579383"/>
              <a:ext cx="4550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 상태에는 어떠한 정보가 없으므로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uniform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확률 값을 가집니다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08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2EB9-1748-4CB9-968E-4D43EE2F6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C51A7-3E13-43B5-B501-549B05312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7FAC1-EE24-4E77-88CC-D040CDA1B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5EAAC-32E1-4E20-AD74-8A0296F90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58" b="308"/>
          <a:stretch/>
        </p:blipFill>
        <p:spPr>
          <a:xfrm>
            <a:off x="1583351" y="2214693"/>
            <a:ext cx="6571225" cy="2281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4C334-7479-4891-B6D6-B11CE51FB5B8}"/>
              </a:ext>
            </a:extLst>
          </p:cNvPr>
          <p:cNvSpPr txBox="1"/>
          <p:nvPr/>
        </p:nvSpPr>
        <p:spPr>
          <a:xfrm>
            <a:off x="1583351" y="1975377"/>
            <a:ext cx="539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p(z|x)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로봇의 위치 상태가 </a:t>
            </a:r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주어졌을 때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센서가 인지한 로봇 위치의 확률 분포</a:t>
            </a:r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0573E-F8F1-42DC-9416-F2666114F569}"/>
              </a:ext>
            </a:extLst>
          </p:cNvPr>
          <p:cNvSpPr txBox="1"/>
          <p:nvPr/>
        </p:nvSpPr>
        <p:spPr>
          <a:xfrm>
            <a:off x="1583351" y="1698378"/>
            <a:ext cx="284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p(z)</a:t>
            </a:r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센서가 인지한 로봇 위치의 확률 분포</a:t>
            </a:r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81FC3-F5EB-4B6C-B9D7-7F1663BFA7CD}"/>
              </a:ext>
            </a:extLst>
          </p:cNvPr>
          <p:cNvSpPr txBox="1"/>
          <p:nvPr/>
        </p:nvSpPr>
        <p:spPr>
          <a:xfrm>
            <a:off x="2163689" y="2903748"/>
            <a:ext cx="539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문앞에 센서 데이터가 있고 로봇이 문앞을 지나면 문앞에 로봇이 있을 확률이 증가한다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5306A-D958-43E6-8BFD-33E98799B99B}"/>
              </a:ext>
            </a:extLst>
          </p:cNvPr>
          <p:cNvSpPr txBox="1"/>
          <p:nvPr/>
        </p:nvSpPr>
        <p:spPr>
          <a:xfrm>
            <a:off x="2163689" y="3705451"/>
            <a:ext cx="5838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시점의 최종 로봇 위치 상태에 대한 확률 분포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앞에 있을 확률이 동등하게 분포한다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8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35E9-9B4D-4F09-A41D-E7C4C2224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0CA87-A08E-466F-BF75-FB74F70FB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290E8-0519-44B3-B655-12E9838E4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456FB29-4228-4ACC-9020-5E42214DDCC2}"/>
              </a:ext>
            </a:extLst>
          </p:cNvPr>
          <p:cNvGrpSpPr/>
          <p:nvPr/>
        </p:nvGrpSpPr>
        <p:grpSpPr>
          <a:xfrm>
            <a:off x="1481197" y="1698378"/>
            <a:ext cx="6681811" cy="3877480"/>
            <a:chOff x="1481197" y="1698378"/>
            <a:chExt cx="6681811" cy="387748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771CFC7-0E35-457E-BFAB-440D659EE1AD}"/>
                </a:ext>
              </a:extLst>
            </p:cNvPr>
            <p:cNvGrpSpPr/>
            <p:nvPr/>
          </p:nvGrpSpPr>
          <p:grpSpPr>
            <a:xfrm>
              <a:off x="1481197" y="1698378"/>
              <a:ext cx="6681811" cy="3877480"/>
              <a:chOff x="1481197" y="1698378"/>
              <a:chExt cx="6681811" cy="387748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B3BD62F-BD5F-4D56-9213-BB7537A98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1197" y="1698378"/>
                <a:ext cx="6681811" cy="3877480"/>
              </a:xfrm>
              <a:prstGeom prst="rect">
                <a:avLst/>
              </a:prstGeom>
            </p:spPr>
          </p:pic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F506BDF-9D4E-4B0F-9B96-766E67691547}"/>
                  </a:ext>
                </a:extLst>
              </p:cNvPr>
              <p:cNvCxnSpPr/>
              <p:nvPr/>
            </p:nvCxnSpPr>
            <p:spPr>
              <a:xfrm>
                <a:off x="3783903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3EB6B79E-4A0C-4E36-A7C6-6F905DB55F0C}"/>
                  </a:ext>
                </a:extLst>
              </p:cNvPr>
              <p:cNvCxnSpPr/>
              <p:nvPr/>
            </p:nvCxnSpPr>
            <p:spPr>
              <a:xfrm>
                <a:off x="6057319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3503673-2C8B-407D-83C5-ED5609A7AF29}"/>
                  </a:ext>
                </a:extLst>
              </p:cNvPr>
              <p:cNvCxnSpPr/>
              <p:nvPr/>
            </p:nvCxnSpPr>
            <p:spPr>
              <a:xfrm>
                <a:off x="3288484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13C281A0-7BBC-40AA-A493-DC94F2531EE1}"/>
                  </a:ext>
                </a:extLst>
              </p:cNvPr>
              <p:cNvSpPr/>
              <p:nvPr/>
            </p:nvSpPr>
            <p:spPr>
              <a:xfrm>
                <a:off x="3162649" y="4723003"/>
                <a:ext cx="755009" cy="27683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F12F5E1-3C75-4831-B667-BE73BE15AA42}"/>
                </a:ext>
              </a:extLst>
            </p:cNvPr>
            <p:cNvSpPr/>
            <p:nvPr/>
          </p:nvSpPr>
          <p:spPr>
            <a:xfrm>
              <a:off x="3485532" y="5243119"/>
              <a:ext cx="596743" cy="327171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28E8DB0-23F9-4CA6-992D-135CC4B78E23}"/>
                </a:ext>
              </a:extLst>
            </p:cNvPr>
            <p:cNvSpPr/>
            <p:nvPr/>
          </p:nvSpPr>
          <p:spPr>
            <a:xfrm>
              <a:off x="2992069" y="3594572"/>
              <a:ext cx="448342" cy="338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1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781F-D792-45C4-B411-4D0F52BCA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3371-84D0-4741-A732-47CB573F1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5EF67-BFA8-4E32-BD63-26E170A8B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21AF00-01C2-4C0E-A63D-E8EAF73B2595}"/>
              </a:ext>
            </a:extLst>
          </p:cNvPr>
          <p:cNvGrpSpPr/>
          <p:nvPr/>
        </p:nvGrpSpPr>
        <p:grpSpPr>
          <a:xfrm>
            <a:off x="1478018" y="1698378"/>
            <a:ext cx="6949963" cy="3953216"/>
            <a:chOff x="1478018" y="1698378"/>
            <a:chExt cx="6949963" cy="39532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DB4F06-7448-4819-8D1B-77250A2D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018" y="1698378"/>
              <a:ext cx="6949963" cy="395321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D5964D0-2D9F-4964-8544-3D7B1B3EFF1C}"/>
                </a:ext>
              </a:extLst>
            </p:cNvPr>
            <p:cNvSpPr/>
            <p:nvPr/>
          </p:nvSpPr>
          <p:spPr>
            <a:xfrm>
              <a:off x="3595912" y="2822785"/>
              <a:ext cx="448342" cy="338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023DD34-2362-4B50-82B6-190E75272911}"/>
                </a:ext>
              </a:extLst>
            </p:cNvPr>
            <p:cNvSpPr/>
            <p:nvPr/>
          </p:nvSpPr>
          <p:spPr>
            <a:xfrm>
              <a:off x="3595912" y="4482416"/>
              <a:ext cx="448342" cy="33860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4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3119-CEA3-468E-AB8D-AAD43121C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A87DE-A34E-46CD-8DAB-7E538A4FF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4B664-EBF6-485D-BDA3-69BC7840F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8ECD7-2D53-484B-8252-225270A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62" y="1698378"/>
            <a:ext cx="6840407" cy="40736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BE3E12-75EA-475F-A582-980FC9ED54DE}"/>
              </a:ext>
            </a:extLst>
          </p:cNvPr>
          <p:cNvCxnSpPr>
            <a:cxnSpLocks/>
          </p:cNvCxnSpPr>
          <p:nvPr/>
        </p:nvCxnSpPr>
        <p:spPr>
          <a:xfrm>
            <a:off x="3221372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2656D3-BB46-4E50-B365-F7E7021E2B51}"/>
              </a:ext>
            </a:extLst>
          </p:cNvPr>
          <p:cNvCxnSpPr>
            <a:cxnSpLocks/>
          </p:cNvCxnSpPr>
          <p:nvPr/>
        </p:nvCxnSpPr>
        <p:spPr>
          <a:xfrm>
            <a:off x="3820083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650B2F-1C08-40A5-BA0E-CED05511597E}"/>
              </a:ext>
            </a:extLst>
          </p:cNvPr>
          <p:cNvCxnSpPr>
            <a:cxnSpLocks/>
          </p:cNvCxnSpPr>
          <p:nvPr/>
        </p:nvCxnSpPr>
        <p:spPr>
          <a:xfrm>
            <a:off x="4418794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37AD6F-D6E4-47D2-8F1E-D95368550B41}"/>
              </a:ext>
            </a:extLst>
          </p:cNvPr>
          <p:cNvCxnSpPr>
            <a:cxnSpLocks/>
          </p:cNvCxnSpPr>
          <p:nvPr/>
        </p:nvCxnSpPr>
        <p:spPr>
          <a:xfrm>
            <a:off x="6155315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4BD5E3-67CF-41EB-96D4-D721F51F2BB5}"/>
              </a:ext>
            </a:extLst>
          </p:cNvPr>
          <p:cNvCxnSpPr>
            <a:cxnSpLocks/>
          </p:cNvCxnSpPr>
          <p:nvPr/>
        </p:nvCxnSpPr>
        <p:spPr>
          <a:xfrm>
            <a:off x="6728048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0C48A06-7860-4071-9329-EF1ED03A8D51}"/>
              </a:ext>
            </a:extLst>
          </p:cNvPr>
          <p:cNvSpPr/>
          <p:nvPr/>
        </p:nvSpPr>
        <p:spPr>
          <a:xfrm>
            <a:off x="3820083" y="4723003"/>
            <a:ext cx="755009" cy="27683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DF35-6C71-44DF-ADD9-E5C11B1B3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F44E44-6D09-4298-A111-7D8FD68FF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14B0-26AD-4B5F-94A7-E06249003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D82208-32A7-461E-A6C9-964B6757182C}"/>
              </a:ext>
            </a:extLst>
          </p:cNvPr>
          <p:cNvGrpSpPr/>
          <p:nvPr/>
        </p:nvGrpSpPr>
        <p:grpSpPr>
          <a:xfrm>
            <a:off x="1435200" y="1340768"/>
            <a:ext cx="7289350" cy="4882621"/>
            <a:chOff x="1728815" y="1572544"/>
            <a:chExt cx="7289350" cy="48826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DE38DC-1FFE-4106-9B2D-F0B55D615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815" y="1572544"/>
              <a:ext cx="7289350" cy="230794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AB449-4155-4D2B-B2E0-8A27DB9FE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816" y="4012464"/>
              <a:ext cx="3547860" cy="205883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FAE4C5-A062-4787-BF62-81F410C29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342" y="4046020"/>
              <a:ext cx="3505651" cy="19940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B95C2F-6EEE-41BC-8564-EE36740998A0}"/>
                </a:ext>
              </a:extLst>
            </p:cNvPr>
            <p:cNvSpPr txBox="1"/>
            <p:nvPr/>
          </p:nvSpPr>
          <p:spPr>
            <a:xfrm>
              <a:off x="2631866" y="6085833"/>
              <a:ext cx="17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Control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1A093A-F60F-4965-9180-21AF18218237}"/>
                </a:ext>
              </a:extLst>
            </p:cNvPr>
            <p:cNvSpPr txBox="1"/>
            <p:nvPr/>
          </p:nvSpPr>
          <p:spPr>
            <a:xfrm>
              <a:off x="5967478" y="6085833"/>
              <a:ext cx="2435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Measurement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4EFB0E-9519-4EF9-A6E6-B722E4FDA698}"/>
                </a:ext>
              </a:extLst>
            </p:cNvPr>
            <p:cNvSpPr txBox="1"/>
            <p:nvPr/>
          </p:nvSpPr>
          <p:spPr>
            <a:xfrm>
              <a:off x="5744291" y="219800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858C14-98E7-43FC-88FA-E6CD3D6F79B5}"/>
                </a:ext>
              </a:extLst>
            </p:cNvPr>
            <p:cNvSpPr txBox="1"/>
            <p:nvPr/>
          </p:nvSpPr>
          <p:spPr>
            <a:xfrm>
              <a:off x="4675326" y="219800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4A241B-B47D-47BA-A076-AE5E2C3C27F0}"/>
                </a:ext>
              </a:extLst>
            </p:cNvPr>
            <p:cNvSpPr txBox="1"/>
            <p:nvPr/>
          </p:nvSpPr>
          <p:spPr>
            <a:xfrm>
              <a:off x="2803988" y="2424783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9AF52B-8062-4196-A894-52DFE9B6EF91}"/>
                </a:ext>
              </a:extLst>
            </p:cNvPr>
            <p:cNvSpPr txBox="1"/>
            <p:nvPr/>
          </p:nvSpPr>
          <p:spPr>
            <a:xfrm>
              <a:off x="4488897" y="294269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E3CE9A-9E67-48BB-84F1-4215F97FDF90}"/>
                </a:ext>
              </a:extLst>
            </p:cNvPr>
            <p:cNvSpPr txBox="1"/>
            <p:nvPr/>
          </p:nvSpPr>
          <p:spPr>
            <a:xfrm>
              <a:off x="2803988" y="268184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72952C8-3224-49DF-AB71-ED744B22B7AD}"/>
                </a:ext>
              </a:extLst>
            </p:cNvPr>
            <p:cNvSpPr/>
            <p:nvPr/>
          </p:nvSpPr>
          <p:spPr>
            <a:xfrm>
              <a:off x="5535426" y="2428755"/>
              <a:ext cx="836497" cy="266967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24F2053-6FED-4E77-BE2B-FBAC77FC6BD7}"/>
                </a:ext>
              </a:extLst>
            </p:cNvPr>
            <p:cNvSpPr/>
            <p:nvPr/>
          </p:nvSpPr>
          <p:spPr>
            <a:xfrm>
              <a:off x="4163665" y="2428755"/>
              <a:ext cx="1354983" cy="2669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AFB427-91F9-443C-AB5C-580F30A7648E}"/>
                </a:ext>
              </a:extLst>
            </p:cNvPr>
            <p:cNvSpPr/>
            <p:nvPr/>
          </p:nvSpPr>
          <p:spPr>
            <a:xfrm>
              <a:off x="5009048" y="2709683"/>
              <a:ext cx="639624" cy="2669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0C894FB-0978-4030-97F6-1224F1119BB9}"/>
                </a:ext>
              </a:extLst>
            </p:cNvPr>
            <p:cNvSpPr/>
            <p:nvPr/>
          </p:nvSpPr>
          <p:spPr>
            <a:xfrm>
              <a:off x="4141209" y="2709683"/>
              <a:ext cx="851696" cy="2669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A862D70-DDEF-43A2-A703-225E1679FF1A}"/>
                </a:ext>
              </a:extLst>
            </p:cNvPr>
            <p:cNvSpPr/>
            <p:nvPr/>
          </p:nvSpPr>
          <p:spPr>
            <a:xfrm>
              <a:off x="3119461" y="2428755"/>
              <a:ext cx="639624" cy="2669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4DA842-DCE8-4758-8784-1825427A941A}"/>
                </a:ext>
              </a:extLst>
            </p:cNvPr>
            <p:cNvSpPr/>
            <p:nvPr/>
          </p:nvSpPr>
          <p:spPr>
            <a:xfrm>
              <a:off x="3119461" y="2706409"/>
              <a:ext cx="639624" cy="266967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E246B2-28A7-4188-97CC-1F40A90E9640}"/>
                </a:ext>
              </a:extLst>
            </p:cNvPr>
            <p:cNvSpPr txBox="1"/>
            <p:nvPr/>
          </p:nvSpPr>
          <p:spPr>
            <a:xfrm>
              <a:off x="2352862" y="48299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BAB703-FB3E-4A39-9749-4FA37579122D}"/>
                </a:ext>
              </a:extLst>
            </p:cNvPr>
            <p:cNvSpPr txBox="1"/>
            <p:nvPr/>
          </p:nvSpPr>
          <p:spPr>
            <a:xfrm>
              <a:off x="2629558" y="5521446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49F86-D8B4-484A-B0FC-D702D0EDB4B4}"/>
                </a:ext>
              </a:extLst>
            </p:cNvPr>
            <p:cNvSpPr txBox="1"/>
            <p:nvPr/>
          </p:nvSpPr>
          <p:spPr>
            <a:xfrm>
              <a:off x="3278011" y="573877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967783-355E-403B-A528-E1B31633BB2A}"/>
                </a:ext>
              </a:extLst>
            </p:cNvPr>
            <p:cNvSpPr txBox="1"/>
            <p:nvPr/>
          </p:nvSpPr>
          <p:spPr>
            <a:xfrm>
              <a:off x="5167598" y="2948774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8A2BD7-B60B-47B3-A015-656641444922}"/>
                </a:ext>
              </a:extLst>
            </p:cNvPr>
            <p:cNvSpPr txBox="1"/>
            <p:nvPr/>
          </p:nvSpPr>
          <p:spPr>
            <a:xfrm>
              <a:off x="6862723" y="44434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62EDB-BD6F-4650-8839-A8C6117F3737}"/>
                </a:ext>
              </a:extLst>
            </p:cNvPr>
            <p:cNvSpPr txBox="1"/>
            <p:nvPr/>
          </p:nvSpPr>
          <p:spPr>
            <a:xfrm>
              <a:off x="6540199" y="530971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8B521E-2342-4769-93CC-3FAF33880A3A}"/>
                </a:ext>
              </a:extLst>
            </p:cNvPr>
            <p:cNvSpPr txBox="1"/>
            <p:nvPr/>
          </p:nvSpPr>
          <p:spPr>
            <a:xfrm>
              <a:off x="6540199" y="571989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1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4DE8-9FC6-4174-A996-91D6E5F5B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42C63-DD21-4F49-A061-75B107823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070AC-B269-4ED5-A939-2D64E6221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AC6194-FC94-45C6-AC0F-44B1E1ACDCED}"/>
                  </a:ext>
                </a:extLst>
              </p:cNvPr>
              <p:cNvSpPr txBox="1"/>
              <p:nvPr/>
            </p:nvSpPr>
            <p:spPr>
              <a:xfrm>
                <a:off x="1284207" y="2272167"/>
                <a:ext cx="7337586" cy="1747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𝒃𝒆𝒍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: </a:t>
                </a:r>
                <a:r>
                  <a:rPr lang="ko-KR" altLang="en-US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이전 상태</a:t>
                </a:r>
                <a:endParaRPr lang="en-US" altLang="ko-KR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②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,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이전 상태와 제어값이 주어졌을 때</a:t>
                </a:r>
                <a:r>
                  <a:rPr lang="en-US" altLang="ko-KR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상태의 확률 분포</a:t>
                </a:r>
                <a:endParaRPr lang="en-US" altLang="ko-KR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𝒃𝒆𝒍</m:t>
                        </m:r>
                      </m:e>
                    </m:acc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control update (prediction)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④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상태의 센서값의 확률 분포</a:t>
                </a:r>
                <a:endParaRPr lang="en-US" altLang="ko-KR" b="1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⑤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𝒃𝒆𝒍</m:t>
                    </m:r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measurement update (correction)</a:t>
                </a:r>
                <a:endParaRPr lang="ko-KR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AC6194-FC94-45C6-AC0F-44B1E1ACD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07" y="2272167"/>
                <a:ext cx="7337586" cy="1747466"/>
              </a:xfrm>
              <a:prstGeom prst="rect">
                <a:avLst/>
              </a:prstGeom>
              <a:blipFill>
                <a:blip r:embed="rId2"/>
                <a:stretch>
                  <a:fillRect l="-748" b="-5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CC78A-CB28-4101-9C96-D8ED28191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090A7-112E-46C1-AF6A-E47E4B251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11C61-2FA8-4151-8238-8F6661FD9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BA2632-7280-4100-AE6D-4BB7976EFE0F}"/>
              </a:ext>
            </a:extLst>
          </p:cNvPr>
          <p:cNvGrpSpPr/>
          <p:nvPr/>
        </p:nvGrpSpPr>
        <p:grpSpPr>
          <a:xfrm>
            <a:off x="1728815" y="1572544"/>
            <a:ext cx="7289350" cy="2307942"/>
            <a:chOff x="1728815" y="1572544"/>
            <a:chExt cx="7289350" cy="23079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40F0C3-2F91-488A-94AA-5F990772F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815" y="1572544"/>
              <a:ext cx="7289350" cy="2307942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6983B13-2B21-4E31-B07A-C8209632E805}"/>
                </a:ext>
              </a:extLst>
            </p:cNvPr>
            <p:cNvSpPr/>
            <p:nvPr/>
          </p:nvSpPr>
          <p:spPr>
            <a:xfrm>
              <a:off x="3922837" y="2419175"/>
              <a:ext cx="317401" cy="317401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200366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2394</TotalTime>
  <Words>213</Words>
  <Application>Microsoft Office PowerPoint</Application>
  <PresentationFormat>A4 용지(210x297mm)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나눔바른고딕</vt:lpstr>
      <vt:lpstr>맑은 고딕</vt:lpstr>
      <vt:lpstr>현대하모니 M</vt:lpstr>
      <vt:lpstr>Arial</vt:lpstr>
      <vt:lpstr>Cambria Math</vt:lpstr>
      <vt:lpstr>HMC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25</cp:revision>
  <dcterms:created xsi:type="dcterms:W3CDTF">2021-01-09T10:18:00Z</dcterms:created>
  <dcterms:modified xsi:type="dcterms:W3CDTF">2021-01-11T21:23:26Z</dcterms:modified>
</cp:coreProperties>
</file>