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0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>
        <p:guide orient="horz" pos="2160"/>
        <p:guide pos="40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F783AD-B006-4D70-9EF4-16A1045B4230}"/>
              </a:ext>
            </a:extLst>
          </p:cNvPr>
          <p:cNvCxnSpPr>
            <a:cxnSpLocks/>
          </p:cNvCxnSpPr>
          <p:nvPr/>
        </p:nvCxnSpPr>
        <p:spPr>
          <a:xfrm>
            <a:off x="609600" y="937186"/>
            <a:ext cx="700024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161AA9F-B34C-42EC-9CA2-D02EF2D92E68}"/>
              </a:ext>
            </a:extLst>
          </p:cNvPr>
          <p:cNvCxnSpPr>
            <a:cxnSpLocks/>
          </p:cNvCxnSpPr>
          <p:nvPr/>
        </p:nvCxnSpPr>
        <p:spPr>
          <a:xfrm>
            <a:off x="7853680" y="937186"/>
            <a:ext cx="12801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F458C9-EC8C-4120-853B-C17A72D1F3A1}"/>
              </a:ext>
            </a:extLst>
          </p:cNvPr>
          <p:cNvSpPr txBox="1">
            <a:spLocks/>
          </p:cNvSpPr>
          <p:nvPr/>
        </p:nvSpPr>
        <p:spPr>
          <a:xfrm>
            <a:off x="6904990" y="554209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79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153137-4D0F-48E0-9E8B-ADD5BF6F9440}" type="slidenum">
              <a:rPr lang="ko-KR" altLang="en-US" sz="20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‹#›</a:t>
            </a:fld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/XX</a:t>
            </a:r>
            <a:endParaRPr lang="ko-KR" altLang="en-US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E723AC4-0C73-48B2-B631-0999EB5FEC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038" y="418397"/>
            <a:ext cx="6928801" cy="500937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 dirty="0"/>
              <a:t>제목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2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69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81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98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396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1584">
                <a:solidFill>
                  <a:schemeClr val="tx1"/>
                </a:solidFill>
              </a:defRPr>
            </a:lvl1pPr>
            <a:lvl2pPr marL="301823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2pPr>
            <a:lvl3pPr marL="603647" indent="0">
              <a:buNone/>
              <a:defRPr sz="1189">
                <a:solidFill>
                  <a:schemeClr val="tx1">
                    <a:tint val="75000"/>
                  </a:schemeClr>
                </a:solidFill>
              </a:defRPr>
            </a:lvl3pPr>
            <a:lvl4pPr marL="905470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4pPr>
            <a:lvl5pPr marL="1207294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5pPr>
            <a:lvl6pPr marL="1509117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6pPr>
            <a:lvl7pPr marL="1810941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7pPr>
            <a:lvl8pPr marL="2112764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8pPr>
            <a:lvl9pPr marL="2414588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5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15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31" y="1681163"/>
            <a:ext cx="4190702" cy="823912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823" indent="0">
              <a:buNone/>
              <a:defRPr sz="1320" b="1"/>
            </a:lvl2pPr>
            <a:lvl3pPr marL="603647" indent="0">
              <a:buNone/>
              <a:defRPr sz="1189" b="1"/>
            </a:lvl3pPr>
            <a:lvl4pPr marL="905470" indent="0">
              <a:buNone/>
              <a:defRPr sz="1056" b="1"/>
            </a:lvl4pPr>
            <a:lvl5pPr marL="1207294" indent="0">
              <a:buNone/>
              <a:defRPr sz="1056" b="1"/>
            </a:lvl5pPr>
            <a:lvl6pPr marL="1509117" indent="0">
              <a:buNone/>
              <a:defRPr sz="1056" b="1"/>
            </a:lvl6pPr>
            <a:lvl7pPr marL="1810941" indent="0">
              <a:buNone/>
              <a:defRPr sz="1056" b="1"/>
            </a:lvl7pPr>
            <a:lvl8pPr marL="2112764" indent="0">
              <a:buNone/>
              <a:defRPr sz="1056" b="1"/>
            </a:lvl8pPr>
            <a:lvl9pPr marL="2414588" indent="0">
              <a:buNone/>
              <a:defRPr sz="105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31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823" indent="0">
              <a:buNone/>
              <a:defRPr sz="1320" b="1"/>
            </a:lvl2pPr>
            <a:lvl3pPr marL="603647" indent="0">
              <a:buNone/>
              <a:defRPr sz="1189" b="1"/>
            </a:lvl3pPr>
            <a:lvl4pPr marL="905470" indent="0">
              <a:buNone/>
              <a:defRPr sz="1056" b="1"/>
            </a:lvl4pPr>
            <a:lvl5pPr marL="1207294" indent="0">
              <a:buNone/>
              <a:defRPr sz="1056" b="1"/>
            </a:lvl5pPr>
            <a:lvl6pPr marL="1509117" indent="0">
              <a:buNone/>
              <a:defRPr sz="1056" b="1"/>
            </a:lvl6pPr>
            <a:lvl7pPr marL="1810941" indent="0">
              <a:buNone/>
              <a:defRPr sz="1056" b="1"/>
            </a:lvl7pPr>
            <a:lvl8pPr marL="2112764" indent="0">
              <a:buNone/>
              <a:defRPr sz="1056" b="1"/>
            </a:lvl8pPr>
            <a:lvl9pPr marL="2414588" indent="0">
              <a:buNone/>
              <a:defRPr sz="105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05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21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62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21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2" y="987431"/>
            <a:ext cx="5014913" cy="4873625"/>
          </a:xfrm>
        </p:spPr>
        <p:txBody>
          <a:bodyPr/>
          <a:lstStyle>
            <a:lvl1pPr>
              <a:defRPr sz="2113"/>
            </a:lvl1pPr>
            <a:lvl2pPr>
              <a:defRPr sz="1848"/>
            </a:lvl2pPr>
            <a:lvl3pPr>
              <a:defRPr sz="1584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056"/>
            </a:lvl1pPr>
            <a:lvl2pPr marL="301823" indent="0">
              <a:buNone/>
              <a:defRPr sz="925"/>
            </a:lvl2pPr>
            <a:lvl3pPr marL="603647" indent="0">
              <a:buNone/>
              <a:defRPr sz="792"/>
            </a:lvl3pPr>
            <a:lvl4pPr marL="905470" indent="0">
              <a:buNone/>
              <a:defRPr sz="661"/>
            </a:lvl4pPr>
            <a:lvl5pPr marL="1207294" indent="0">
              <a:buNone/>
              <a:defRPr sz="661"/>
            </a:lvl5pPr>
            <a:lvl6pPr marL="1509117" indent="0">
              <a:buNone/>
              <a:defRPr sz="661"/>
            </a:lvl6pPr>
            <a:lvl7pPr marL="1810941" indent="0">
              <a:buNone/>
              <a:defRPr sz="661"/>
            </a:lvl7pPr>
            <a:lvl8pPr marL="2112764" indent="0">
              <a:buNone/>
              <a:defRPr sz="661"/>
            </a:lvl8pPr>
            <a:lvl9pPr marL="2414588" indent="0">
              <a:buNone/>
              <a:defRPr sz="66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12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21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2" y="987431"/>
            <a:ext cx="5014913" cy="4873625"/>
          </a:xfrm>
        </p:spPr>
        <p:txBody>
          <a:bodyPr anchor="t"/>
          <a:lstStyle>
            <a:lvl1pPr marL="0" indent="0">
              <a:buNone/>
              <a:defRPr sz="2113"/>
            </a:lvl1pPr>
            <a:lvl2pPr marL="301823" indent="0">
              <a:buNone/>
              <a:defRPr sz="1848"/>
            </a:lvl2pPr>
            <a:lvl3pPr marL="603647" indent="0">
              <a:buNone/>
              <a:defRPr sz="1584"/>
            </a:lvl3pPr>
            <a:lvl4pPr marL="905470" indent="0">
              <a:buNone/>
              <a:defRPr sz="1320"/>
            </a:lvl4pPr>
            <a:lvl5pPr marL="1207294" indent="0">
              <a:buNone/>
              <a:defRPr sz="1320"/>
            </a:lvl5pPr>
            <a:lvl6pPr marL="1509117" indent="0">
              <a:buNone/>
              <a:defRPr sz="1320"/>
            </a:lvl6pPr>
            <a:lvl7pPr marL="1810941" indent="0">
              <a:buNone/>
              <a:defRPr sz="1320"/>
            </a:lvl7pPr>
            <a:lvl8pPr marL="2112764" indent="0">
              <a:buNone/>
              <a:defRPr sz="1320"/>
            </a:lvl8pPr>
            <a:lvl9pPr marL="2414588" indent="0">
              <a:buNone/>
              <a:defRPr sz="132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056"/>
            </a:lvl1pPr>
            <a:lvl2pPr marL="301823" indent="0">
              <a:buNone/>
              <a:defRPr sz="925"/>
            </a:lvl2pPr>
            <a:lvl3pPr marL="603647" indent="0">
              <a:buNone/>
              <a:defRPr sz="792"/>
            </a:lvl3pPr>
            <a:lvl4pPr marL="905470" indent="0">
              <a:buNone/>
              <a:defRPr sz="661"/>
            </a:lvl4pPr>
            <a:lvl5pPr marL="1207294" indent="0">
              <a:buNone/>
              <a:defRPr sz="661"/>
            </a:lvl5pPr>
            <a:lvl6pPr marL="1509117" indent="0">
              <a:buNone/>
              <a:defRPr sz="661"/>
            </a:lvl6pPr>
            <a:lvl7pPr marL="1810941" indent="0">
              <a:buNone/>
              <a:defRPr sz="661"/>
            </a:lvl7pPr>
            <a:lvl8pPr marL="2112764" indent="0">
              <a:buNone/>
              <a:defRPr sz="661"/>
            </a:lvl8pPr>
            <a:lvl9pPr marL="2414588" indent="0">
              <a:buNone/>
              <a:defRPr sz="66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19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BAE39-323B-4A63-B671-007B038DF96F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2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3647" rtl="0" eaLnBrk="1" latinLnBrk="1" hangingPunct="1">
        <a:lnSpc>
          <a:spcPct val="90000"/>
        </a:lnSpc>
        <a:spcBef>
          <a:spcPct val="0"/>
        </a:spcBef>
        <a:buNone/>
        <a:defRPr sz="2905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150912" indent="-150912" algn="l" defTabSz="603647" rtl="0" eaLnBrk="1" latinLnBrk="1" hangingPunct="1">
        <a:lnSpc>
          <a:spcPct val="90000"/>
        </a:lnSpc>
        <a:spcBef>
          <a:spcPts val="661"/>
        </a:spcBef>
        <a:buFont typeface="Arial" panose="020B0604020202020204" pitchFamily="34" charset="0"/>
        <a:buChar char="•"/>
        <a:defRPr sz="1848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452736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754559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056382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1358206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1660029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6pPr>
      <a:lvl7pPr marL="1961853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7pPr>
      <a:lvl8pPr marL="2263676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8pPr>
      <a:lvl9pPr marL="2565500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1pPr>
      <a:lvl2pPr marL="301823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2pPr>
      <a:lvl3pPr marL="603647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3pPr>
      <a:lvl4pPr marL="905470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4pPr>
      <a:lvl5pPr marL="1207294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5pPr>
      <a:lvl6pPr marL="1509117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6pPr>
      <a:lvl7pPr marL="1810941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7pPr>
      <a:lvl8pPr marL="2112764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8pPr>
      <a:lvl9pPr marL="2414588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12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1023">
            <a:extLst>
              <a:ext uri="{FF2B5EF4-FFF2-40B4-BE49-F238E27FC236}">
                <a16:creationId xmlns:a16="http://schemas.microsoft.com/office/drawing/2014/main" id="{72D71605-E221-44D2-9AA6-9A59A5647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529109"/>
              </p:ext>
            </p:extLst>
          </p:nvPr>
        </p:nvGraphicFramePr>
        <p:xfrm>
          <a:off x="1650999" y="1227664"/>
          <a:ext cx="540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574146378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4250120536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907727326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264984681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49975" marR="49975" marT="24988" marB="249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49975" marR="49975" marT="24988" marB="249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49975" marR="49975" marT="24988" marB="249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49975" marR="49975" marT="24988" marB="24988"/>
                </a:tc>
                <a:extLst>
                  <a:ext uri="{0D108BD9-81ED-4DB2-BD59-A6C34878D82A}">
                    <a16:rowId xmlns:a16="http://schemas.microsoft.com/office/drawing/2014/main" val="1942539024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49975" marR="49975" marT="24988" marB="249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49975" marR="49975" marT="24988" marB="249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49975" marR="49975" marT="24988" marB="249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49975" marR="49975" marT="24988" marB="24988"/>
                </a:tc>
                <a:extLst>
                  <a:ext uri="{0D108BD9-81ED-4DB2-BD59-A6C34878D82A}">
                    <a16:rowId xmlns:a16="http://schemas.microsoft.com/office/drawing/2014/main" val="2603563128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49975" marR="49975" marT="24988" marB="249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49975" marR="49975" marT="24988" marB="249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49975" marR="49975" marT="24988" marB="249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49975" marR="49975" marT="24988" marB="24988"/>
                </a:tc>
                <a:extLst>
                  <a:ext uri="{0D108BD9-81ED-4DB2-BD59-A6C34878D82A}">
                    <a16:rowId xmlns:a16="http://schemas.microsoft.com/office/drawing/2014/main" val="3870245755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49975" marR="49975" marT="24988" marB="249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49975" marR="49975" marT="24988" marB="249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49975" marR="49975" marT="24988" marB="249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49975" marR="49975" marT="24988" marB="24988"/>
                </a:tc>
                <a:extLst>
                  <a:ext uri="{0D108BD9-81ED-4DB2-BD59-A6C34878D82A}">
                    <a16:rowId xmlns:a16="http://schemas.microsoft.com/office/drawing/2014/main" val="743813513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49975" marR="49975" marT="24988" marB="249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49975" marR="49975" marT="24988" marB="249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49975" marR="49975" marT="24988" marB="249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49975" marR="49975" marT="24988" marB="24988"/>
                </a:tc>
                <a:extLst>
                  <a:ext uri="{0D108BD9-81ED-4DB2-BD59-A6C34878D82A}">
                    <a16:rowId xmlns:a16="http://schemas.microsoft.com/office/drawing/2014/main" val="2164430236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49975" marR="49975" marT="24988" marB="249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49975" marR="49975" marT="24988" marB="249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49975" marR="49975" marT="24988" marB="249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49975" marR="49975" marT="24988" marB="24988"/>
                </a:tc>
                <a:extLst>
                  <a:ext uri="{0D108BD9-81ED-4DB2-BD59-A6C34878D82A}">
                    <a16:rowId xmlns:a16="http://schemas.microsoft.com/office/drawing/2014/main" val="146516971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191C873D-D729-44E6-BCCF-317B818B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1090999-B751-4052-B6C0-F5D365B7B5B9}"/>
              </a:ext>
            </a:extLst>
          </p:cNvPr>
          <p:cNvGrpSpPr/>
          <p:nvPr/>
        </p:nvGrpSpPr>
        <p:grpSpPr>
          <a:xfrm>
            <a:off x="3003259" y="1227664"/>
            <a:ext cx="3910115" cy="4904690"/>
            <a:chOff x="3112316" y="1261220"/>
            <a:chExt cx="3910115" cy="4904690"/>
          </a:xfrm>
        </p:grpSpPr>
        <p:pic>
          <p:nvPicPr>
            <p:cNvPr id="4" name="그림 3" descr="토스터, 자동차, 앉아있는, 전자레인지이(가) 표시된 사진&#10;&#10;자동 생성된 설명">
              <a:extLst>
                <a:ext uri="{FF2B5EF4-FFF2-40B4-BE49-F238E27FC236}">
                  <a16:creationId xmlns:a16="http://schemas.microsoft.com/office/drawing/2014/main" id="{4F2F962F-8728-4DF0-99D0-7CD6F79E9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20" b="89980" l="3880" r="96370">
                          <a14:foregroundMark x1="11264" y1="55912" x2="11264" y2="55912"/>
                          <a14:foregroundMark x1="7635" y1="59319" x2="7635" y2="59319"/>
                          <a14:foregroundMark x1="4005" y1="42285" x2="4005" y2="42285"/>
                          <a14:foregroundMark x1="96370" y1="54709" x2="96370" y2="547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395764" y="4366414"/>
              <a:ext cx="2070815" cy="1293287"/>
            </a:xfrm>
            <a:prstGeom prst="rect">
              <a:avLst/>
            </a:prstGeom>
          </p:spPr>
        </p:pic>
        <p:pic>
          <p:nvPicPr>
            <p:cNvPr id="8" name="그림 7" descr="빨간색, 앉아있는, 수화물, 여행가방이(가) 표시된 사진&#10;&#10;자동 생성된 설명">
              <a:extLst>
                <a:ext uri="{FF2B5EF4-FFF2-40B4-BE49-F238E27FC236}">
                  <a16:creationId xmlns:a16="http://schemas.microsoft.com/office/drawing/2014/main" id="{35700164-C4AE-40A5-9EBE-0119E26DB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53304">
              <a:off x="5926957" y="3634750"/>
              <a:ext cx="1047530" cy="1996414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72C2C8E-85CD-4445-818D-C5B27C0C0776}"/>
                </a:ext>
              </a:extLst>
            </p:cNvPr>
            <p:cNvSpPr txBox="1"/>
            <p:nvPr/>
          </p:nvSpPr>
          <p:spPr>
            <a:xfrm>
              <a:off x="3891983" y="1901783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헤딩 각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789BF30-A626-493A-95D9-7458BC0C1789}"/>
                    </a:ext>
                  </a:extLst>
                </p:cNvPr>
                <p:cNvSpPr txBox="1"/>
                <p:nvPr/>
              </p:nvSpPr>
              <p:spPr>
                <a:xfrm>
                  <a:off x="4225666" y="2137733"/>
                  <a:ext cx="189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789BF30-A626-493A-95D9-7458BC0C17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5666" y="2137733"/>
                  <a:ext cx="18947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9032" r="-25806" b="-65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부분 원형 29">
              <a:extLst>
                <a:ext uri="{FF2B5EF4-FFF2-40B4-BE49-F238E27FC236}">
                  <a16:creationId xmlns:a16="http://schemas.microsoft.com/office/drawing/2014/main" id="{18F6000F-1379-46EB-AE7B-D32EA2A8E9B5}"/>
                </a:ext>
              </a:extLst>
            </p:cNvPr>
            <p:cNvSpPr/>
            <p:nvPr/>
          </p:nvSpPr>
          <p:spPr>
            <a:xfrm rot="16478711">
              <a:off x="4247148" y="2409430"/>
              <a:ext cx="410903" cy="388706"/>
            </a:xfrm>
            <a:prstGeom prst="pie">
              <a:avLst>
                <a:gd name="adj1" fmla="val 18662481"/>
                <a:gd name="adj2" fmla="val 2151861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9A8522F7-E596-485A-9DBF-C39E783E85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12316" y="1261220"/>
              <a:ext cx="3910115" cy="392317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062A9892-9C17-44FF-9362-9CB69ECE687E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 flipH="1" flipV="1">
              <a:off x="4460056" y="1261220"/>
              <a:ext cx="4672" cy="490469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E5E56B2-A99E-4DA1-B836-148F3723BD0C}"/>
              </a:ext>
            </a:extLst>
          </p:cNvPr>
          <p:cNvSpPr txBox="1"/>
          <p:nvPr/>
        </p:nvSpPr>
        <p:spPr>
          <a:xfrm>
            <a:off x="4294527" y="3640090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(0,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0)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7566455-2F74-4F0A-B11E-B3DE5BEF03B3}"/>
                  </a:ext>
                </a:extLst>
              </p:cNvPr>
              <p:cNvSpPr txBox="1"/>
              <p:nvPr/>
            </p:nvSpPr>
            <p:spPr>
              <a:xfrm>
                <a:off x="5642658" y="3518164"/>
                <a:ext cx="9269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=(1, 0)</m:t>
                      </m:r>
                    </m:oMath>
                  </m:oMathPara>
                </a14:m>
                <a:endPara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7566455-2F74-4F0A-B11E-B3DE5BEF0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658" y="3518164"/>
                <a:ext cx="926985" cy="276999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256CC01-FF7D-4309-A545-85FEEBE14C79}"/>
                  </a:ext>
                </a:extLst>
              </p:cNvPr>
              <p:cNvSpPr txBox="1"/>
              <p:nvPr/>
            </p:nvSpPr>
            <p:spPr>
              <a:xfrm>
                <a:off x="2045196" y="1220543"/>
                <a:ext cx="10459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=(−1, 3)</m:t>
                      </m:r>
                    </m:oMath>
                  </m:oMathPara>
                </a14:m>
                <a:endPara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256CC01-FF7D-4309-A545-85FEEBE14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196" y="1220543"/>
                <a:ext cx="1045992" cy="276999"/>
              </a:xfrm>
              <a:prstGeom prst="rect">
                <a:avLst/>
              </a:prstGeom>
              <a:blipFill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89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A2E18F99-C27B-4973-82D0-A25566C6C642}"/>
              </a:ext>
            </a:extLst>
          </p:cNvPr>
          <p:cNvGrpSpPr/>
          <p:nvPr/>
        </p:nvGrpSpPr>
        <p:grpSpPr>
          <a:xfrm>
            <a:off x="982408" y="555240"/>
            <a:ext cx="3071902" cy="1688482"/>
            <a:chOff x="3457160" y="2149149"/>
            <a:chExt cx="3071902" cy="1688482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7EE8AC9F-7159-4972-B378-378B1BE8ED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5760" y="3142593"/>
              <a:ext cx="560564" cy="4896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A49008F1-C900-463A-B4A0-FD1FDCA4FE36}"/>
                </a:ext>
              </a:extLst>
            </p:cNvPr>
            <p:cNvCxnSpPr>
              <a:cxnSpLocks/>
            </p:cNvCxnSpPr>
            <p:nvPr/>
          </p:nvCxnSpPr>
          <p:spPr>
            <a:xfrm>
              <a:off x="4126323" y="3142593"/>
              <a:ext cx="707264" cy="4896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7FF928CA-97D2-4B50-849E-398C51A05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7418" y="2432050"/>
              <a:ext cx="0" cy="71054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218932B-7CF9-42F4-83BB-C3C00385C531}"/>
                    </a:ext>
                  </a:extLst>
                </p:cNvPr>
                <p:cNvSpPr txBox="1"/>
                <p:nvPr/>
              </p:nvSpPr>
              <p:spPr>
                <a:xfrm>
                  <a:off x="4074514" y="3354354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2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218932B-7CF9-42F4-83BB-C3C00385C5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514" y="3354354"/>
                  <a:ext cx="126317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1D73F9B-74A0-4196-8615-A1F2349E8A70}"/>
                    </a:ext>
                  </a:extLst>
                </p:cNvPr>
                <p:cNvSpPr txBox="1"/>
                <p:nvPr/>
              </p:nvSpPr>
              <p:spPr>
                <a:xfrm>
                  <a:off x="3457160" y="3606799"/>
                  <a:ext cx="230897" cy="2308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5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1D73F9B-74A0-4196-8615-A1F2349E8A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160" y="3606799"/>
                  <a:ext cx="230897" cy="230832"/>
                </a:xfrm>
                <a:prstGeom prst="rect">
                  <a:avLst/>
                </a:prstGeom>
                <a:blipFill>
                  <a:blip r:embed="rId3"/>
                  <a:stretch>
                    <a:fillRect l="-10526" r="-7895" b="-1315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A3398C0-1867-4195-9F54-F6378C8E99FB}"/>
                    </a:ext>
                  </a:extLst>
                </p:cNvPr>
                <p:cNvSpPr txBox="1"/>
                <p:nvPr/>
              </p:nvSpPr>
              <p:spPr>
                <a:xfrm>
                  <a:off x="4733474" y="3606799"/>
                  <a:ext cx="235384" cy="2308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5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A3398C0-1867-4195-9F54-F6378C8E99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3474" y="3606799"/>
                  <a:ext cx="235384" cy="230832"/>
                </a:xfrm>
                <a:prstGeom prst="rect">
                  <a:avLst/>
                </a:prstGeom>
                <a:blipFill>
                  <a:blip r:embed="rId4"/>
                  <a:stretch>
                    <a:fillRect l="-10526" r="-10526" b="-1315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5A05613-6B4B-4E44-9792-8D7DCF6A8233}"/>
                    </a:ext>
                  </a:extLst>
                </p:cNvPr>
                <p:cNvSpPr txBox="1"/>
                <p:nvPr/>
              </p:nvSpPr>
              <p:spPr>
                <a:xfrm>
                  <a:off x="3808159" y="2149149"/>
                  <a:ext cx="688073" cy="2308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5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5A05613-6B4B-4E44-9792-8D7DCF6A82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8159" y="2149149"/>
                  <a:ext cx="688073" cy="230832"/>
                </a:xfrm>
                <a:prstGeom prst="rect">
                  <a:avLst/>
                </a:prstGeom>
                <a:blipFill>
                  <a:blip r:embed="rId5"/>
                  <a:stretch>
                    <a:fillRect l="-3540" r="-2655" b="-1315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오른쪽 중괄호 24">
              <a:extLst>
                <a:ext uri="{FF2B5EF4-FFF2-40B4-BE49-F238E27FC236}">
                  <a16:creationId xmlns:a16="http://schemas.microsoft.com/office/drawing/2014/main" id="{8E165ED3-FA75-4CE2-A066-93EE0263A6DB}"/>
                </a:ext>
              </a:extLst>
            </p:cNvPr>
            <p:cNvSpPr/>
            <p:nvPr/>
          </p:nvSpPr>
          <p:spPr>
            <a:xfrm>
              <a:off x="4195659" y="2560899"/>
              <a:ext cx="96941" cy="558591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F625873-F108-4284-B66D-5A26669FC0A4}"/>
                    </a:ext>
                  </a:extLst>
                </p:cNvPr>
                <p:cNvSpPr txBox="1"/>
                <p:nvPr/>
              </p:nvSpPr>
              <p:spPr>
                <a:xfrm>
                  <a:off x="4360840" y="2706330"/>
                  <a:ext cx="2168222" cy="2308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5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ko-KR" altLang="en-US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ko-KR" altLang="en-US" sz="1500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F625873-F108-4284-B66D-5A26669FC0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0840" y="2706330"/>
                  <a:ext cx="2168222" cy="230832"/>
                </a:xfrm>
                <a:prstGeom prst="rect">
                  <a:avLst/>
                </a:prstGeom>
                <a:blipFill>
                  <a:blip r:embed="rId6"/>
                  <a:stretch>
                    <a:fillRect l="-1404" b="-342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부분 원형 27">
              <a:extLst>
                <a:ext uri="{FF2B5EF4-FFF2-40B4-BE49-F238E27FC236}">
                  <a16:creationId xmlns:a16="http://schemas.microsoft.com/office/drawing/2014/main" id="{B2A871A6-5432-400B-9635-867EF1B50D7F}"/>
                </a:ext>
              </a:extLst>
            </p:cNvPr>
            <p:cNvSpPr/>
            <p:nvPr/>
          </p:nvSpPr>
          <p:spPr>
            <a:xfrm rot="6201660">
              <a:off x="3925168" y="2958179"/>
              <a:ext cx="410903" cy="388706"/>
            </a:xfrm>
            <a:prstGeom prst="pie">
              <a:avLst>
                <a:gd name="adj1" fmla="val 17283482"/>
                <a:gd name="adj2" fmla="val 210477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CDEE97A5-9105-44B9-A62B-1FA76891A4EF}"/>
              </a:ext>
            </a:extLst>
          </p:cNvPr>
          <p:cNvGrpSpPr/>
          <p:nvPr/>
        </p:nvGrpSpPr>
        <p:grpSpPr>
          <a:xfrm>
            <a:off x="5030451" y="160019"/>
            <a:ext cx="3993029" cy="3385518"/>
            <a:chOff x="4133633" y="2074413"/>
            <a:chExt cx="3993029" cy="3385518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9B503335-83BC-4D66-9B0A-822B1948206D}"/>
                </a:ext>
              </a:extLst>
            </p:cNvPr>
            <p:cNvGrpSpPr/>
            <p:nvPr/>
          </p:nvGrpSpPr>
          <p:grpSpPr>
            <a:xfrm>
              <a:off x="4429525" y="2074413"/>
              <a:ext cx="3697137" cy="3385518"/>
              <a:chOff x="4825765" y="2074413"/>
              <a:chExt cx="3697137" cy="3385518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37F0383F-0863-463F-A278-A898E6FCCF6F}"/>
                  </a:ext>
                </a:extLst>
              </p:cNvPr>
              <p:cNvGrpSpPr/>
              <p:nvPr/>
            </p:nvGrpSpPr>
            <p:grpSpPr>
              <a:xfrm>
                <a:off x="4825765" y="2128306"/>
                <a:ext cx="2872160" cy="3331625"/>
                <a:chOff x="3784528" y="2834285"/>
                <a:chExt cx="2872160" cy="3331625"/>
              </a:xfrm>
            </p:grpSpPr>
            <p:pic>
              <p:nvPicPr>
                <p:cNvPr id="31" name="그림 30" descr="토스터, 자동차, 앉아있는, 전자레인지이(가) 표시된 사진&#10;&#10;자동 생성된 설명">
                  <a:extLst>
                    <a:ext uri="{FF2B5EF4-FFF2-40B4-BE49-F238E27FC236}">
                      <a16:creationId xmlns:a16="http://schemas.microsoft.com/office/drawing/2014/main" id="{4AD348EA-327D-461E-A538-88A19336C9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9820" b="89980" l="3880" r="96370">
                              <a14:foregroundMark x1="11264" y1="55912" x2="11264" y2="55912"/>
                              <a14:foregroundMark x1="7635" y1="59319" x2="7635" y2="59319"/>
                              <a14:foregroundMark x1="4005" y1="42285" x2="4005" y2="42285"/>
                              <a14:foregroundMark x1="96370" y1="54709" x2="96370" y2="5470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3395764" y="4366414"/>
                  <a:ext cx="2070815" cy="1293287"/>
                </a:xfrm>
                <a:prstGeom prst="rect">
                  <a:avLst/>
                </a:prstGeom>
              </p:spPr>
            </p:pic>
            <p:pic>
              <p:nvPicPr>
                <p:cNvPr id="32" name="그림 31" descr="빨간색, 앉아있는, 수화물, 여행가방이(가) 표시된 사진&#10;&#10;자동 생성된 설명">
                  <a:extLst>
                    <a:ext uri="{FF2B5EF4-FFF2-40B4-BE49-F238E27FC236}">
                      <a16:creationId xmlns:a16="http://schemas.microsoft.com/office/drawing/2014/main" id="{FE78A861-5938-4203-8A07-263D550D8F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8953304">
                  <a:off x="5609158" y="3374690"/>
                  <a:ext cx="1047530" cy="1996414"/>
                </a:xfrm>
                <a:prstGeom prst="rect">
                  <a:avLst/>
                </a:prstGeom>
              </p:spPr>
            </p:pic>
            <p:cxnSp>
              <p:nvCxnSpPr>
                <p:cNvPr id="37" name="직선 화살표 연결선 36">
                  <a:extLst>
                    <a:ext uri="{FF2B5EF4-FFF2-40B4-BE49-F238E27FC236}">
                      <a16:creationId xmlns:a16="http://schemas.microsoft.com/office/drawing/2014/main" id="{D874E9DD-A789-4060-BEDE-86CE5DF812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64728" y="2834285"/>
                  <a:ext cx="0" cy="3331625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9" name="그림 38" descr="빨간색, 앉아있는, 수화물, 여행가방이(가) 표시된 사진&#10;&#10;자동 생성된 설명">
                <a:extLst>
                  <a:ext uri="{FF2B5EF4-FFF2-40B4-BE49-F238E27FC236}">
                    <a16:creationId xmlns:a16="http://schemas.microsoft.com/office/drawing/2014/main" id="{E2FF303E-2398-4677-ADB6-8C297DE666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8153304">
                <a:off x="7295098" y="2074413"/>
                <a:ext cx="1047530" cy="1996414"/>
              </a:xfrm>
              <a:prstGeom prst="rect">
                <a:avLst/>
              </a:prstGeom>
            </p:spPr>
          </p:pic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5BB507D3-0B05-40AE-8607-175B6C56AD20}"/>
                  </a:ext>
                </a:extLst>
              </p:cNvPr>
              <p:cNvSpPr/>
              <p:nvPr/>
            </p:nvSpPr>
            <p:spPr>
              <a:xfrm>
                <a:off x="6444954" y="2919333"/>
                <a:ext cx="67112" cy="67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785FDEFB-E62F-48E2-B0E3-692925693256}"/>
                  </a:ext>
                </a:extLst>
              </p:cNvPr>
              <p:cNvSpPr/>
              <p:nvPr/>
            </p:nvSpPr>
            <p:spPr>
              <a:xfrm>
                <a:off x="7805369" y="4350367"/>
                <a:ext cx="67112" cy="67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59BFA9F-D763-421B-8965-E207A6AC2D93}"/>
                  </a:ext>
                </a:extLst>
              </p:cNvPr>
              <p:cNvSpPr/>
              <p:nvPr/>
            </p:nvSpPr>
            <p:spPr>
              <a:xfrm>
                <a:off x="7095375" y="2329654"/>
                <a:ext cx="67112" cy="67112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78AEA252-F670-45E7-AB3A-2383C67BF6ED}"/>
                  </a:ext>
                </a:extLst>
              </p:cNvPr>
              <p:cNvSpPr/>
              <p:nvPr/>
            </p:nvSpPr>
            <p:spPr>
              <a:xfrm>
                <a:off x="8455790" y="3760688"/>
                <a:ext cx="67112" cy="67112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655D4F5B-D4B4-4A41-8DD2-3729A363A0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65117" y="2934575"/>
                <a:ext cx="1383303" cy="145743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ABE4E51C-72F5-49A8-B631-A2CF9E575A03}"/>
                  </a:ext>
                </a:extLst>
              </p:cNvPr>
              <p:cNvCxnSpPr/>
              <p:nvPr/>
            </p:nvCxnSpPr>
            <p:spPr>
              <a:xfrm>
                <a:off x="7115306" y="2346285"/>
                <a:ext cx="1383303" cy="1457431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화살표: 오른쪽 48">
                <a:extLst>
                  <a:ext uri="{FF2B5EF4-FFF2-40B4-BE49-F238E27FC236}">
                    <a16:creationId xmlns:a16="http://schemas.microsoft.com/office/drawing/2014/main" id="{17DD3AE9-8FD0-4F4A-B108-345E7010BE57}"/>
                  </a:ext>
                </a:extLst>
              </p:cNvPr>
              <p:cNvSpPr/>
              <p:nvPr/>
            </p:nvSpPr>
            <p:spPr>
              <a:xfrm rot="2814649">
                <a:off x="7427394" y="2939185"/>
                <a:ext cx="909533" cy="437076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화살표: 오른쪽 49">
                <a:extLst>
                  <a:ext uri="{FF2B5EF4-FFF2-40B4-BE49-F238E27FC236}">
                    <a16:creationId xmlns:a16="http://schemas.microsoft.com/office/drawing/2014/main" id="{F7929CDD-411A-4802-9B89-DDCA0509334D}"/>
                  </a:ext>
                </a:extLst>
              </p:cNvPr>
              <p:cNvSpPr/>
              <p:nvPr/>
            </p:nvSpPr>
            <p:spPr>
              <a:xfrm rot="13614649">
                <a:off x="6780876" y="3533484"/>
                <a:ext cx="909533" cy="437076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7B16C973-BB11-4DDB-800A-8F966AC501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3633" y="2271837"/>
              <a:ext cx="2705769" cy="274974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2F1E1A00-DB4D-4895-84A1-C688C8F24593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4240313" y="2317557"/>
              <a:ext cx="2705769" cy="274974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D5BA61B-8856-4D4B-8CB2-A59018FE3DFA}"/>
                </a:ext>
              </a:extLst>
            </p:cNvPr>
            <p:cNvSpPr txBox="1"/>
            <p:nvPr/>
          </p:nvSpPr>
          <p:spPr>
            <a:xfrm>
              <a:off x="4524187" y="2302190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헤딩 각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43A136E-3F46-4C8B-B4AA-FE23492CBA9C}"/>
                    </a:ext>
                  </a:extLst>
                </p:cNvPr>
                <p:cNvSpPr txBox="1"/>
                <p:nvPr/>
              </p:nvSpPr>
              <p:spPr>
                <a:xfrm>
                  <a:off x="4781670" y="2538140"/>
                  <a:ext cx="189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43A136E-3F46-4C8B-B4AA-FE23492CBA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670" y="2538140"/>
                  <a:ext cx="18947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2258" r="-22581" b="-65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212D839-B544-4045-8663-D324F4188301}"/>
                </a:ext>
              </a:extLst>
            </p:cNvPr>
            <p:cNvSpPr txBox="1"/>
            <p:nvPr/>
          </p:nvSpPr>
          <p:spPr>
            <a:xfrm>
              <a:off x="5260057" y="2745736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헤딩 각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EF0EF85-7EE8-4516-A73C-5F31AEB6545E}"/>
                    </a:ext>
                  </a:extLst>
                </p:cNvPr>
                <p:cNvSpPr txBox="1"/>
                <p:nvPr/>
              </p:nvSpPr>
              <p:spPr>
                <a:xfrm>
                  <a:off x="5444187" y="3022735"/>
                  <a:ext cx="189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EF0EF85-7EE8-4516-A73C-5F31AEB654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4187" y="3022735"/>
                  <a:ext cx="189474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부분 원형 59">
              <a:extLst>
                <a:ext uri="{FF2B5EF4-FFF2-40B4-BE49-F238E27FC236}">
                  <a16:creationId xmlns:a16="http://schemas.microsoft.com/office/drawing/2014/main" id="{6BDF5863-CF4F-43F9-9FA3-DCAFD1D8A61E}"/>
                </a:ext>
              </a:extLst>
            </p:cNvPr>
            <p:cNvSpPr/>
            <p:nvPr/>
          </p:nvSpPr>
          <p:spPr>
            <a:xfrm rot="16478711">
              <a:off x="4788535" y="2900785"/>
              <a:ext cx="619809" cy="682246"/>
            </a:xfrm>
            <a:prstGeom prst="pie">
              <a:avLst>
                <a:gd name="adj1" fmla="val 18662481"/>
                <a:gd name="adj2" fmla="val 2130673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부분 원형 60">
              <a:extLst>
                <a:ext uri="{FF2B5EF4-FFF2-40B4-BE49-F238E27FC236}">
                  <a16:creationId xmlns:a16="http://schemas.microsoft.com/office/drawing/2014/main" id="{715E6B8A-A483-4984-BC5C-941BC54686FB}"/>
                </a:ext>
              </a:extLst>
            </p:cNvPr>
            <p:cNvSpPr/>
            <p:nvPr/>
          </p:nvSpPr>
          <p:spPr>
            <a:xfrm rot="19467749">
              <a:off x="4839997" y="2942040"/>
              <a:ext cx="584556" cy="600931"/>
            </a:xfrm>
            <a:prstGeom prst="pie">
              <a:avLst>
                <a:gd name="adj1" fmla="val 18280455"/>
                <a:gd name="adj2" fmla="val 4773448"/>
              </a:avLst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D1108C1C-FDAC-40E9-AF6E-9719C7B72A00}"/>
              </a:ext>
            </a:extLst>
          </p:cNvPr>
          <p:cNvGrpSpPr/>
          <p:nvPr/>
        </p:nvGrpSpPr>
        <p:grpSpPr>
          <a:xfrm>
            <a:off x="1091818" y="2993351"/>
            <a:ext cx="3339917" cy="3331625"/>
            <a:chOff x="878458" y="3012348"/>
            <a:chExt cx="3339917" cy="3331625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663A0094-764A-44A3-8A93-B529A2A83AE3}"/>
                </a:ext>
              </a:extLst>
            </p:cNvPr>
            <p:cNvGrpSpPr/>
            <p:nvPr/>
          </p:nvGrpSpPr>
          <p:grpSpPr>
            <a:xfrm>
              <a:off x="1163419" y="3012348"/>
              <a:ext cx="2872160" cy="3331625"/>
              <a:chOff x="3784528" y="2834285"/>
              <a:chExt cx="2872160" cy="3331625"/>
            </a:xfrm>
          </p:grpSpPr>
          <p:pic>
            <p:nvPicPr>
              <p:cNvPr id="83" name="그림 82" descr="토스터, 자동차, 앉아있는, 전자레인지이(가) 표시된 사진&#10;&#10;자동 생성된 설명">
                <a:extLst>
                  <a:ext uri="{FF2B5EF4-FFF2-40B4-BE49-F238E27FC236}">
                    <a16:creationId xmlns:a16="http://schemas.microsoft.com/office/drawing/2014/main" id="{8FCB762A-E3A6-43A1-AA1C-83CAAADB99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9820" b="89980" l="3880" r="96370">
                            <a14:foregroundMark x1="11264" y1="55912" x2="11264" y2="55912"/>
                            <a14:foregroundMark x1="7635" y1="59319" x2="7635" y2="59319"/>
                            <a14:foregroundMark x1="4005" y1="42285" x2="4005" y2="42285"/>
                            <a14:foregroundMark x1="96370" y1="54709" x2="96370" y2="5470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395764" y="4366414"/>
                <a:ext cx="2070815" cy="1293287"/>
              </a:xfrm>
              <a:prstGeom prst="rect">
                <a:avLst/>
              </a:prstGeom>
            </p:spPr>
          </p:pic>
          <p:pic>
            <p:nvPicPr>
              <p:cNvPr id="84" name="그림 83" descr="빨간색, 앉아있는, 수화물, 여행가방이(가) 표시된 사진&#10;&#10;자동 생성된 설명">
                <a:extLst>
                  <a:ext uri="{FF2B5EF4-FFF2-40B4-BE49-F238E27FC236}">
                    <a16:creationId xmlns:a16="http://schemas.microsoft.com/office/drawing/2014/main" id="{5DE36B8B-787B-4D35-A28B-B9836090A6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53304">
                <a:off x="5609158" y="3374690"/>
                <a:ext cx="1047530" cy="1996414"/>
              </a:xfrm>
              <a:prstGeom prst="rect">
                <a:avLst/>
              </a:prstGeom>
            </p:spPr>
          </p:pic>
          <p:cxnSp>
            <p:nvCxnSpPr>
              <p:cNvPr id="85" name="직선 화살표 연결선 84">
                <a:extLst>
                  <a:ext uri="{FF2B5EF4-FFF2-40B4-BE49-F238E27FC236}">
                    <a16:creationId xmlns:a16="http://schemas.microsoft.com/office/drawing/2014/main" id="{CF56C1CF-4B30-4D34-AB30-AB5B746192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4728" y="2834285"/>
                <a:ext cx="0" cy="3331625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2856ABC4-24A4-4121-8C95-A1629A4A6938}"/>
                </a:ext>
              </a:extLst>
            </p:cNvPr>
            <p:cNvSpPr/>
            <p:nvPr/>
          </p:nvSpPr>
          <p:spPr>
            <a:xfrm>
              <a:off x="3631302" y="5181318"/>
              <a:ext cx="67112" cy="6711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2BB4BF6B-DAA5-4321-AB0C-9EE4002C3EFC}"/>
                </a:ext>
              </a:extLst>
            </p:cNvPr>
            <p:cNvSpPr/>
            <p:nvPr/>
          </p:nvSpPr>
          <p:spPr>
            <a:xfrm>
              <a:off x="4151263" y="4678161"/>
              <a:ext cx="67112" cy="6711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D493B852-760E-4890-A24E-420D53187C39}"/>
                </a:ext>
              </a:extLst>
            </p:cNvPr>
            <p:cNvCxnSpPr>
              <a:cxnSpLocks/>
            </p:cNvCxnSpPr>
            <p:nvPr/>
          </p:nvCxnSpPr>
          <p:spPr>
            <a:xfrm>
              <a:off x="2552387" y="3543300"/>
              <a:ext cx="1644618" cy="1732749"/>
            </a:xfrm>
            <a:prstGeom prst="line">
              <a:avLst/>
            </a:prstGeom>
            <a:ln w="3810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화살표: 오른쪽 81">
              <a:extLst>
                <a:ext uri="{FF2B5EF4-FFF2-40B4-BE49-F238E27FC236}">
                  <a16:creationId xmlns:a16="http://schemas.microsoft.com/office/drawing/2014/main" id="{991FCF78-B158-4873-ABA8-BE0D09A5A867}"/>
                </a:ext>
              </a:extLst>
            </p:cNvPr>
            <p:cNvSpPr/>
            <p:nvPr/>
          </p:nvSpPr>
          <p:spPr>
            <a:xfrm rot="13614649">
              <a:off x="3129461" y="4417527"/>
              <a:ext cx="909533" cy="43707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CF26545B-4CF7-4F86-8DC0-70BC416C4A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8458" y="3155880"/>
              <a:ext cx="2705769" cy="274974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C4841B7-A201-47AD-A76F-1EFE55B57C80}"/>
                </a:ext>
              </a:extLst>
            </p:cNvPr>
            <p:cNvSpPr txBox="1"/>
            <p:nvPr/>
          </p:nvSpPr>
          <p:spPr>
            <a:xfrm>
              <a:off x="1269012" y="3186233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헤딩 각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FBFCF15-82C4-47A2-AD43-71F06D99CAD8}"/>
                    </a:ext>
                  </a:extLst>
                </p:cNvPr>
                <p:cNvSpPr txBox="1"/>
                <p:nvPr/>
              </p:nvSpPr>
              <p:spPr>
                <a:xfrm>
                  <a:off x="1526495" y="3422183"/>
                  <a:ext cx="189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FBFCF15-82C4-47A2-AD43-71F06D99CA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495" y="3422183"/>
                  <a:ext cx="189474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9032" r="-25806" b="-65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부분 원형 70">
              <a:extLst>
                <a:ext uri="{FF2B5EF4-FFF2-40B4-BE49-F238E27FC236}">
                  <a16:creationId xmlns:a16="http://schemas.microsoft.com/office/drawing/2014/main" id="{A830E985-96BB-4E73-91D6-3D0F8341623B}"/>
                </a:ext>
              </a:extLst>
            </p:cNvPr>
            <p:cNvSpPr/>
            <p:nvPr/>
          </p:nvSpPr>
          <p:spPr>
            <a:xfrm rot="16478711">
              <a:off x="1533360" y="3784828"/>
              <a:ext cx="619809" cy="682246"/>
            </a:xfrm>
            <a:prstGeom prst="pie">
              <a:avLst>
                <a:gd name="adj1" fmla="val 18662481"/>
                <a:gd name="adj2" fmla="val 2130673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5080D2B0-31CE-4766-B493-6170B7E34E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4325" y="4722488"/>
              <a:ext cx="507231" cy="485468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33F00BCC-4087-4ACE-A77B-A1E662DE89E8}"/>
              </a:ext>
            </a:extLst>
          </p:cNvPr>
          <p:cNvGrpSpPr/>
          <p:nvPr/>
        </p:nvGrpSpPr>
        <p:grpSpPr>
          <a:xfrm>
            <a:off x="5319260" y="3705095"/>
            <a:ext cx="3370394" cy="3331625"/>
            <a:chOff x="4336920" y="946031"/>
            <a:chExt cx="3370394" cy="3331625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2156448E-24E4-4A84-A367-E74F6BAEB2D2}"/>
                </a:ext>
              </a:extLst>
            </p:cNvPr>
            <p:cNvGrpSpPr/>
            <p:nvPr/>
          </p:nvGrpSpPr>
          <p:grpSpPr>
            <a:xfrm>
              <a:off x="4336920" y="946031"/>
              <a:ext cx="3370394" cy="3331625"/>
              <a:chOff x="878458" y="3012348"/>
              <a:chExt cx="3370394" cy="3331625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8F50DFD7-901C-4D51-BED5-915825BE1752}"/>
                  </a:ext>
                </a:extLst>
              </p:cNvPr>
              <p:cNvGrpSpPr/>
              <p:nvPr/>
            </p:nvGrpSpPr>
            <p:grpSpPr>
              <a:xfrm>
                <a:off x="1163419" y="3012348"/>
                <a:ext cx="2872160" cy="3331625"/>
                <a:chOff x="3784528" y="2834285"/>
                <a:chExt cx="2872160" cy="3331625"/>
              </a:xfrm>
            </p:grpSpPr>
            <p:pic>
              <p:nvPicPr>
                <p:cNvPr id="104" name="그림 103" descr="토스터, 자동차, 앉아있는, 전자레인지이(가) 표시된 사진&#10;&#10;자동 생성된 설명">
                  <a:extLst>
                    <a:ext uri="{FF2B5EF4-FFF2-40B4-BE49-F238E27FC236}">
                      <a16:creationId xmlns:a16="http://schemas.microsoft.com/office/drawing/2014/main" id="{0C461A19-44AE-4E35-AE03-C66416B8AC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9820" b="89980" l="3880" r="96370">
                              <a14:foregroundMark x1="11264" y1="55912" x2="11264" y2="55912"/>
                              <a14:foregroundMark x1="7635" y1="59319" x2="7635" y2="59319"/>
                              <a14:foregroundMark x1="4005" y1="42285" x2="4005" y2="42285"/>
                              <a14:foregroundMark x1="96370" y1="54709" x2="96370" y2="5470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3395764" y="4366414"/>
                  <a:ext cx="2070815" cy="1293287"/>
                </a:xfrm>
                <a:prstGeom prst="rect">
                  <a:avLst/>
                </a:prstGeom>
              </p:spPr>
            </p:pic>
            <p:pic>
              <p:nvPicPr>
                <p:cNvPr id="105" name="그림 104" descr="빨간색, 앉아있는, 수화물, 여행가방이(가) 표시된 사진&#10;&#10;자동 생성된 설명">
                  <a:extLst>
                    <a:ext uri="{FF2B5EF4-FFF2-40B4-BE49-F238E27FC236}">
                      <a16:creationId xmlns:a16="http://schemas.microsoft.com/office/drawing/2014/main" id="{0EBC6C37-913C-4278-B27D-0631456C25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8953304">
                  <a:off x="5609158" y="3374690"/>
                  <a:ext cx="1047530" cy="1996414"/>
                </a:xfrm>
                <a:prstGeom prst="rect">
                  <a:avLst/>
                </a:prstGeom>
              </p:spPr>
            </p:pic>
            <p:cxnSp>
              <p:nvCxnSpPr>
                <p:cNvPr id="106" name="직선 화살표 연결선 105">
                  <a:extLst>
                    <a:ext uri="{FF2B5EF4-FFF2-40B4-BE49-F238E27FC236}">
                      <a16:creationId xmlns:a16="http://schemas.microsoft.com/office/drawing/2014/main" id="{1B449E2F-9C56-43A6-815D-94A93EC93E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64728" y="2834285"/>
                  <a:ext cx="0" cy="3331625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3DCA3B5F-D132-4A42-A986-899848CC30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2387" y="3543300"/>
                <a:ext cx="1644618" cy="1732749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화살표: 오른쪽 97">
                <a:extLst>
                  <a:ext uri="{FF2B5EF4-FFF2-40B4-BE49-F238E27FC236}">
                    <a16:creationId xmlns:a16="http://schemas.microsoft.com/office/drawing/2014/main" id="{4635094C-86E2-4D7E-9B2A-C40E0D8F1EBF}"/>
                  </a:ext>
                </a:extLst>
              </p:cNvPr>
              <p:cNvSpPr/>
              <p:nvPr/>
            </p:nvSpPr>
            <p:spPr>
              <a:xfrm rot="13614649">
                <a:off x="3129461" y="4417527"/>
                <a:ext cx="909533" cy="437076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9" name="직선 화살표 연결선 98">
                <a:extLst>
                  <a:ext uri="{FF2B5EF4-FFF2-40B4-BE49-F238E27FC236}">
                    <a16:creationId xmlns:a16="http://schemas.microsoft.com/office/drawing/2014/main" id="{AE7B5B00-1383-4B45-ACEC-1CD9B8DA46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78458" y="3155880"/>
                <a:ext cx="2705769" cy="274974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2CB5324-2BFF-4571-8282-5672F059066F}"/>
                  </a:ext>
                </a:extLst>
              </p:cNvPr>
              <p:cNvSpPr txBox="1"/>
              <p:nvPr/>
            </p:nvSpPr>
            <p:spPr>
              <a:xfrm>
                <a:off x="1269012" y="3186233"/>
                <a:ext cx="6335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헤딩 각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2DC4DD73-7AF0-4BF8-B168-A25782CFBFC1}"/>
                      </a:ext>
                    </a:extLst>
                  </p:cNvPr>
                  <p:cNvSpPr txBox="1"/>
                  <p:nvPr/>
                </p:nvSpPr>
                <p:spPr>
                  <a:xfrm>
                    <a:off x="1526495" y="3422183"/>
                    <a:ext cx="1894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2DC4DD73-7AF0-4BF8-B168-A25782CFBF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6495" y="3422183"/>
                    <a:ext cx="189474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2258" r="-22581" b="-888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2" name="부분 원형 101">
                <a:extLst>
                  <a:ext uri="{FF2B5EF4-FFF2-40B4-BE49-F238E27FC236}">
                    <a16:creationId xmlns:a16="http://schemas.microsoft.com/office/drawing/2014/main" id="{04F60EFA-E4B7-4D92-92FA-C95BA0BE2704}"/>
                  </a:ext>
                </a:extLst>
              </p:cNvPr>
              <p:cNvSpPr/>
              <p:nvPr/>
            </p:nvSpPr>
            <p:spPr>
              <a:xfrm rot="16478711">
                <a:off x="1533360" y="3784828"/>
                <a:ext cx="619809" cy="682246"/>
              </a:xfrm>
              <a:prstGeom prst="pie">
                <a:avLst>
                  <a:gd name="adj1" fmla="val 18662481"/>
                  <a:gd name="adj2" fmla="val 21306730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794FCBAB-C501-49B1-AE2B-F2BC35E253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05913" y="4658080"/>
                <a:ext cx="642939" cy="615354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29FB6CED-D991-4E47-8C41-DB1EFFDFB2AB}"/>
                </a:ext>
              </a:extLst>
            </p:cNvPr>
            <p:cNvSpPr/>
            <p:nvPr/>
          </p:nvSpPr>
          <p:spPr>
            <a:xfrm rot="2631466">
              <a:off x="7217942" y="2423571"/>
              <a:ext cx="360152" cy="1005504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592523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3E5332FA-ACF6-4282-B0E1-1149092050DC}" vid="{623428AC-FB4C-40D7-ACC6-6F48B09CA1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2042</TotalTime>
  <Words>46</Words>
  <Application>Microsoft Office PowerPoint</Application>
  <PresentationFormat>A4 용지(210x297mm)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나눔바른고딕</vt:lpstr>
      <vt:lpstr>Arial</vt:lpstr>
      <vt:lpstr>Calibri</vt:lpstr>
      <vt:lpstr>Cambria Math</vt:lpstr>
      <vt:lpstr>Default Theme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JIN-SOL</dc:creator>
  <cp:lastModifiedBy>KIM JIN-SOL</cp:lastModifiedBy>
  <cp:revision>11</cp:revision>
  <dcterms:created xsi:type="dcterms:W3CDTF">2020-02-23T10:27:39Z</dcterms:created>
  <dcterms:modified xsi:type="dcterms:W3CDTF">2020-02-24T20:29:52Z</dcterms:modified>
</cp:coreProperties>
</file>