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BFBA-DB21-4984-A3BB-86930E1E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\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2A927FE-B8CC-44DB-A957-3665418931BB}"/>
              </a:ext>
            </a:extLst>
          </p:cNvPr>
          <p:cNvGrpSpPr/>
          <p:nvPr/>
        </p:nvGrpSpPr>
        <p:grpSpPr>
          <a:xfrm>
            <a:off x="540583" y="1844802"/>
            <a:ext cx="1951443" cy="1714304"/>
            <a:chOff x="2112124" y="1987415"/>
            <a:chExt cx="1951443" cy="171430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6E39B80-01B2-4B2A-998A-0507C9538F91}"/>
                </a:ext>
              </a:extLst>
            </p:cNvPr>
            <p:cNvSpPr/>
            <p:nvPr/>
          </p:nvSpPr>
          <p:spPr>
            <a:xfrm>
              <a:off x="2374084" y="2072081"/>
              <a:ext cx="92279" cy="922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2082B2A-CC03-415C-8793-7A2743007990}"/>
                </a:ext>
              </a:extLst>
            </p:cNvPr>
            <p:cNvSpPr/>
            <p:nvPr/>
          </p:nvSpPr>
          <p:spPr>
            <a:xfrm>
              <a:off x="2374083" y="3524775"/>
              <a:ext cx="92279" cy="922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F559125-C393-4F51-8FDF-89A47081E6B1}"/>
                </a:ext>
              </a:extLst>
            </p:cNvPr>
            <p:cNvSpPr/>
            <p:nvPr/>
          </p:nvSpPr>
          <p:spPr>
            <a:xfrm>
              <a:off x="3709331" y="2072081"/>
              <a:ext cx="92279" cy="922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43DA542-0CDD-4E89-B84B-F5B58A1A7995}"/>
                </a:ext>
              </a:extLst>
            </p:cNvPr>
            <p:cNvSpPr/>
            <p:nvPr/>
          </p:nvSpPr>
          <p:spPr>
            <a:xfrm>
              <a:off x="3709330" y="3524775"/>
              <a:ext cx="92279" cy="922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95285E-AEC8-4CAB-B72C-3B8B722E8C7C}"/>
                </a:ext>
              </a:extLst>
            </p:cNvPr>
            <p:cNvSpPr txBox="1"/>
            <p:nvPr/>
          </p:nvSpPr>
          <p:spPr>
            <a:xfrm>
              <a:off x="2112124" y="3440109"/>
              <a:ext cx="308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①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AC1FF8-8061-479A-8CCB-C220BE9A0DC1}"/>
                </a:ext>
              </a:extLst>
            </p:cNvPr>
            <p:cNvSpPr txBox="1"/>
            <p:nvPr/>
          </p:nvSpPr>
          <p:spPr>
            <a:xfrm>
              <a:off x="3755469" y="3440109"/>
              <a:ext cx="308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②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A67CBA-D114-4172-B23E-DA34B4828161}"/>
                </a:ext>
              </a:extLst>
            </p:cNvPr>
            <p:cNvSpPr txBox="1"/>
            <p:nvPr/>
          </p:nvSpPr>
          <p:spPr>
            <a:xfrm>
              <a:off x="3755469" y="1987415"/>
              <a:ext cx="308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③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4AD9E-BC27-4806-BC87-F9342FABCD67}"/>
                </a:ext>
              </a:extLst>
            </p:cNvPr>
            <p:cNvSpPr txBox="1"/>
            <p:nvPr/>
          </p:nvSpPr>
          <p:spPr>
            <a:xfrm>
              <a:off x="2112124" y="1987415"/>
              <a:ext cx="308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④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D5C2FA2-19B7-4515-9D99-752A4EC6CFD5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2466362" y="3570915"/>
              <a:ext cx="1242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193391E-3779-4CD6-86A2-A2A6E8658C24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3749178" y="2164360"/>
              <a:ext cx="6293" cy="1360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C920C8E-7CE1-41F9-A281-061F375961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075" y="2164359"/>
              <a:ext cx="6293" cy="1360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7934301-8D97-4FB5-9BA8-8CF17CAE2455}"/>
                </a:ext>
              </a:extLst>
            </p:cNvPr>
            <p:cNvCxnSpPr/>
            <p:nvPr/>
          </p:nvCxnSpPr>
          <p:spPr>
            <a:xfrm>
              <a:off x="2466362" y="2118353"/>
              <a:ext cx="1242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0B9117-21CF-4BD3-97F9-A88485C8D4E3}"/>
              </a:ext>
            </a:extLst>
          </p:cNvPr>
          <p:cNvGrpSpPr/>
          <p:nvPr/>
        </p:nvGrpSpPr>
        <p:grpSpPr>
          <a:xfrm>
            <a:off x="3001557" y="1844802"/>
            <a:ext cx="1951443" cy="1714304"/>
            <a:chOff x="4573098" y="1987415"/>
            <a:chExt cx="1951443" cy="171430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6B40CD2-16B7-45A6-BAC4-4A7DF608E387}"/>
                </a:ext>
              </a:extLst>
            </p:cNvPr>
            <p:cNvSpPr/>
            <p:nvPr/>
          </p:nvSpPr>
          <p:spPr>
            <a:xfrm>
              <a:off x="4835058" y="2072081"/>
              <a:ext cx="92279" cy="922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93B2E0D-EDB5-416F-81F9-E5C9EE1181A3}"/>
                </a:ext>
              </a:extLst>
            </p:cNvPr>
            <p:cNvSpPr/>
            <p:nvPr/>
          </p:nvSpPr>
          <p:spPr>
            <a:xfrm>
              <a:off x="4835057" y="3524775"/>
              <a:ext cx="92279" cy="922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537E0E3-26BB-44E6-9D9D-4B42E22D25FD}"/>
                </a:ext>
              </a:extLst>
            </p:cNvPr>
            <p:cNvSpPr/>
            <p:nvPr/>
          </p:nvSpPr>
          <p:spPr>
            <a:xfrm>
              <a:off x="6170305" y="2072081"/>
              <a:ext cx="92279" cy="922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F5C2873-B4D9-4766-ADB8-BF053A8116F1}"/>
                </a:ext>
              </a:extLst>
            </p:cNvPr>
            <p:cNvSpPr/>
            <p:nvPr/>
          </p:nvSpPr>
          <p:spPr>
            <a:xfrm>
              <a:off x="6170304" y="3524775"/>
              <a:ext cx="92279" cy="922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3064F6-FB14-42C7-BB0A-67A8020B7462}"/>
                </a:ext>
              </a:extLst>
            </p:cNvPr>
            <p:cNvSpPr txBox="1"/>
            <p:nvPr/>
          </p:nvSpPr>
          <p:spPr>
            <a:xfrm>
              <a:off x="4573098" y="3440109"/>
              <a:ext cx="308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3C2894-DF9F-4BF1-8038-7715785F6C14}"/>
                </a:ext>
              </a:extLst>
            </p:cNvPr>
            <p:cNvSpPr txBox="1"/>
            <p:nvPr/>
          </p:nvSpPr>
          <p:spPr>
            <a:xfrm>
              <a:off x="6216443" y="3440109"/>
              <a:ext cx="308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③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A96003-A2F2-4C3D-8444-3A554CFF47FA}"/>
                </a:ext>
              </a:extLst>
            </p:cNvPr>
            <p:cNvSpPr txBox="1"/>
            <p:nvPr/>
          </p:nvSpPr>
          <p:spPr>
            <a:xfrm>
              <a:off x="6216443" y="1987415"/>
              <a:ext cx="308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②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163ED7-08D8-42B5-BA61-481DB0B78FA6}"/>
                </a:ext>
              </a:extLst>
            </p:cNvPr>
            <p:cNvSpPr txBox="1"/>
            <p:nvPr/>
          </p:nvSpPr>
          <p:spPr>
            <a:xfrm>
              <a:off x="4573098" y="1987415"/>
              <a:ext cx="308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④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B09EE60-48CD-417D-A75B-D26D6C40133F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4912077" y="2150846"/>
              <a:ext cx="1271742" cy="1401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A88BCE5-5A2D-4847-AE72-5E82C07E8DAF}"/>
                </a:ext>
              </a:extLst>
            </p:cNvPr>
            <p:cNvCxnSpPr>
              <a:cxnSpLocks/>
              <a:endCxn id="24" idx="4"/>
            </p:cNvCxnSpPr>
            <p:nvPr/>
          </p:nvCxnSpPr>
          <p:spPr>
            <a:xfrm flipV="1">
              <a:off x="6210152" y="2164360"/>
              <a:ext cx="6293" cy="1360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303ECA6-C85C-465D-9C53-488782C1F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8049" y="2164359"/>
              <a:ext cx="6293" cy="1360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E7FE315-3145-4A4F-964C-686B31597956}"/>
                </a:ext>
              </a:extLst>
            </p:cNvPr>
            <p:cNvCxnSpPr>
              <a:cxnSpLocks/>
              <a:stCxn id="22" idx="5"/>
              <a:endCxn id="25" idx="1"/>
            </p:cNvCxnSpPr>
            <p:nvPr/>
          </p:nvCxnSpPr>
          <p:spPr>
            <a:xfrm>
              <a:off x="4913823" y="2150846"/>
              <a:ext cx="1269995" cy="1387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그래픽 38" descr="확인 표시">
            <a:extLst>
              <a:ext uri="{FF2B5EF4-FFF2-40B4-BE49-F238E27FC236}">
                <a16:creationId xmlns:a16="http://schemas.microsoft.com/office/drawing/2014/main" id="{3329F09E-880D-4638-B126-71F664A4D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995" y="984574"/>
            <a:ext cx="800451" cy="800451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AF00274F-191A-4E33-9795-B9238FBAB854}"/>
              </a:ext>
            </a:extLst>
          </p:cNvPr>
          <p:cNvSpPr/>
          <p:nvPr/>
        </p:nvSpPr>
        <p:spPr>
          <a:xfrm>
            <a:off x="802543" y="4261492"/>
            <a:ext cx="92279" cy="9227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3F0F702-32C1-4F1B-89E7-D87E93938042}"/>
              </a:ext>
            </a:extLst>
          </p:cNvPr>
          <p:cNvSpPr/>
          <p:nvPr/>
        </p:nvSpPr>
        <p:spPr>
          <a:xfrm>
            <a:off x="802542" y="5714186"/>
            <a:ext cx="92279" cy="9227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FC24996-6EED-473C-B35D-085B360EF913}"/>
              </a:ext>
            </a:extLst>
          </p:cNvPr>
          <p:cNvSpPr/>
          <p:nvPr/>
        </p:nvSpPr>
        <p:spPr>
          <a:xfrm>
            <a:off x="2137790" y="4261492"/>
            <a:ext cx="92279" cy="9227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C163C5C-5F11-44D3-9014-833E52E062F2}"/>
              </a:ext>
            </a:extLst>
          </p:cNvPr>
          <p:cNvSpPr/>
          <p:nvPr/>
        </p:nvSpPr>
        <p:spPr>
          <a:xfrm>
            <a:off x="2137789" y="5714186"/>
            <a:ext cx="92279" cy="9227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CA08A5-7104-4719-80F1-2ADD94C99855}"/>
              </a:ext>
            </a:extLst>
          </p:cNvPr>
          <p:cNvSpPr txBox="1"/>
          <p:nvPr/>
        </p:nvSpPr>
        <p:spPr>
          <a:xfrm>
            <a:off x="540583" y="5629520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162CE7-9161-42E7-BCC4-50041E31DAD6}"/>
              </a:ext>
            </a:extLst>
          </p:cNvPr>
          <p:cNvSpPr txBox="1"/>
          <p:nvPr/>
        </p:nvSpPr>
        <p:spPr>
          <a:xfrm>
            <a:off x="2183928" y="5629520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067C9C-4892-4AE7-B2F4-DC930787F0CA}"/>
              </a:ext>
            </a:extLst>
          </p:cNvPr>
          <p:cNvSpPr txBox="1"/>
          <p:nvPr/>
        </p:nvSpPr>
        <p:spPr>
          <a:xfrm>
            <a:off x="2183928" y="4176826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③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6EF2A6-D24D-4CD9-B83E-18911FB55241}"/>
              </a:ext>
            </a:extLst>
          </p:cNvPr>
          <p:cNvSpPr txBox="1"/>
          <p:nvPr/>
        </p:nvSpPr>
        <p:spPr>
          <a:xfrm>
            <a:off x="540583" y="4176826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④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E189706-09AC-4E0A-A4C1-CEEBD0280422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894821" y="5760326"/>
            <a:ext cx="124296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948ACBD-73CF-4D63-B064-7B79AD89A5B3}"/>
              </a:ext>
            </a:extLst>
          </p:cNvPr>
          <p:cNvCxnSpPr>
            <a:cxnSpLocks/>
            <a:stCxn id="44" idx="7"/>
            <a:endCxn id="45" idx="3"/>
          </p:cNvCxnSpPr>
          <p:nvPr/>
        </p:nvCxnSpPr>
        <p:spPr>
          <a:xfrm flipV="1">
            <a:off x="881307" y="4340257"/>
            <a:ext cx="1269997" cy="138744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BA76405-DFFD-48F8-855B-543556B1D0E3}"/>
              </a:ext>
            </a:extLst>
          </p:cNvPr>
          <p:cNvCxnSpPr>
            <a:cxnSpLocks/>
          </p:cNvCxnSpPr>
          <p:nvPr/>
        </p:nvCxnSpPr>
        <p:spPr>
          <a:xfrm flipV="1">
            <a:off x="845534" y="4353770"/>
            <a:ext cx="6293" cy="13604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74004B37-4988-45C1-9A65-71D9DCA4A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296" y="4176825"/>
            <a:ext cx="1844788" cy="162963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5894599-CA1F-44CA-BC28-4329BDDF4A49}"/>
              </a:ext>
            </a:extLst>
          </p:cNvPr>
          <p:cNvSpPr txBox="1"/>
          <p:nvPr/>
        </p:nvSpPr>
        <p:spPr>
          <a:xfrm>
            <a:off x="3653206" y="527923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반시계 방향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03F650-F0D1-4887-AA4E-C24DF0B09984}"/>
              </a:ext>
            </a:extLst>
          </p:cNvPr>
          <p:cNvSpPr txBox="1"/>
          <p:nvPr/>
        </p:nvSpPr>
        <p:spPr>
          <a:xfrm>
            <a:off x="3263516" y="4659601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반시계 방향</a:t>
            </a:r>
          </a:p>
        </p:txBody>
      </p:sp>
    </p:spTree>
    <p:extLst>
      <p:ext uri="{BB962C8B-B14F-4D97-AF65-F5344CB8AC3E}">
        <p14:creationId xmlns:p14="http://schemas.microsoft.com/office/powerpoint/2010/main" val="42001394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2057</TotalTime>
  <Words>17</Words>
  <Application>Microsoft Office PowerPoint</Application>
  <PresentationFormat>A4 용지(210x297mm)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나눔바른고딕</vt:lpstr>
      <vt:lpstr>현대하모니 L</vt:lpstr>
      <vt:lpstr>Arial</vt:lpstr>
      <vt:lpstr>Calibri</vt:lpstr>
      <vt:lpstr>Default Theme</vt:lpstr>
      <vt:lpstr>\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5</cp:revision>
  <dcterms:created xsi:type="dcterms:W3CDTF">2020-03-03T11:01:03Z</dcterms:created>
  <dcterms:modified xsi:type="dcterms:W3CDTF">2020-03-04T21:18:46Z</dcterms:modified>
</cp:coreProperties>
</file>