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F533-617D-4051-8798-01787639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93E23-DA20-44E0-A85E-33AC685D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46B5A-2911-404E-8E5F-0206C276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0B62C-F306-467B-8BE6-D0C35F91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72F64-0175-4CB5-BB65-F87190F2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76C8D-6339-4C37-A5FD-ADC0906C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1B720-FAA0-4860-9573-8ECA06F66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E625C-1557-47AF-86FF-FFD25377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9795A-912C-421A-B785-0A19039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27028-DDCD-4D63-895E-1CA40E66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19C2C-FC9B-47B0-ADD5-A425FE5D7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266E-DBD2-4E43-9728-689E5B5A6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8383F-1A6C-4262-A405-C9CE04E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A76FA-6A68-4936-8B48-035DA21F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7A610-337E-47C6-992D-5A3B777B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4C66A-D62F-42CD-85B1-9D0273A3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975A-4436-4617-B13F-965305B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3088-F939-4D6B-80C7-31E0655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C0B31-1545-44ED-9359-26F29FFE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A0F07-3BAB-4755-B56D-CC031D66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38BBA-E3EC-4FE4-9F43-F58B2001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EDE01-C25D-4D84-9BAC-9A3D6C72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73C4B-54DD-42D2-9E98-7248971D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F9EEB-8A10-4B6A-9ED9-DB79C5C1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6C48-C142-4416-B23C-B623CBDE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E388-0CFB-4D91-ABD3-9C221F24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96D47-E3CB-43C7-A639-3780AB97D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8450D-781C-4E11-8E2D-63DC2B3A5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5503D-2175-4CEB-BD1F-7E242A1E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76E11-D729-4F4D-A005-10864E0A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16F5D-7C69-4864-9B20-BAE8CA6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9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99DC-C65E-4AF8-9A7A-5BF781F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1C4A9-3722-471A-81E6-4D934423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06791-A5E7-4AFF-B43F-A4B1BD9C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89F1-5C0C-4127-B364-C63B0F82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5D967-45DC-4EC9-A4E5-9F7415A8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76633C-B9A3-4CB4-B8CE-984B73AC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1FDF5-DA33-4D0D-9E3C-A9992E68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7816D0-A79B-48B8-AFB6-CC5FDF0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6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BD6D5-78AB-4151-894A-1B71A47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C243BA-2005-4493-880A-1EEEBD33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E16EE-A9EE-4196-BEFA-351799FC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908C81-9342-4556-A959-9A1D36C3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4D2FB-9A42-4915-A1F9-D6634ED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7F1B4A-B94C-4079-9A3E-87E9D40F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71C34-6446-4BA3-8B14-4A80127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425BD-416B-4771-83BB-FAC3FBE6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191E0-1392-4F45-BF00-FA063920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C2E7-5D9F-4E43-BB3B-D6A95131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88C8C-9608-42F0-9D9B-E124EFBF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32F73-8F41-47AC-846C-7A8E90F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456B7-AFC1-41EE-9A10-C6435528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6EEE-EADD-438F-B8CE-F6FBD503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3B745-69EF-4570-B8FF-7DF134FA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C4EEB-8995-4C51-AE8D-8EA5C3C6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86B5-C019-4622-8A4B-3604E702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1E323-A046-4E97-8BE3-C190DD1D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907B2-6126-4DAA-918B-33FF4E90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04794-7A5C-4069-8F9C-AFC702B8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4019E-F214-4935-BEE8-1C68B677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AB7C2-12C3-4254-A6A7-F30760C7F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26A-7634-402D-B103-29F064600EBB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A1E57-6F68-48F1-921D-E0CF2CFDC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4519-5012-4A16-9F6A-AB6C9269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A439-5A9C-45A7-91DD-3544B951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D973871-0742-4A4C-81B0-15A63E414C8C}"/>
              </a:ext>
            </a:extLst>
          </p:cNvPr>
          <p:cNvSpPr/>
          <p:nvPr/>
        </p:nvSpPr>
        <p:spPr>
          <a:xfrm>
            <a:off x="1659116" y="1404594"/>
            <a:ext cx="3440783" cy="344078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2C4186-57C1-4F73-9186-E2981438B767}"/>
              </a:ext>
            </a:extLst>
          </p:cNvPr>
          <p:cNvSpPr/>
          <p:nvPr/>
        </p:nvSpPr>
        <p:spPr>
          <a:xfrm>
            <a:off x="2475548" y="861377"/>
            <a:ext cx="537328" cy="5373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CC5B11-4521-46F5-979F-649F5A0B276B}"/>
              </a:ext>
            </a:extLst>
          </p:cNvPr>
          <p:cNvSpPr/>
          <p:nvPr/>
        </p:nvSpPr>
        <p:spPr>
          <a:xfrm>
            <a:off x="3663884" y="861377"/>
            <a:ext cx="537328" cy="5373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9D0EFE-BE26-45F6-B6CF-58AE0B7BD34F}"/>
              </a:ext>
            </a:extLst>
          </p:cNvPr>
          <p:cNvSpPr/>
          <p:nvPr/>
        </p:nvSpPr>
        <p:spPr>
          <a:xfrm>
            <a:off x="1321322" y="1632408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B57088-5220-460D-9F15-4EF7E8876D3D}"/>
              </a:ext>
            </a:extLst>
          </p:cNvPr>
          <p:cNvSpPr/>
          <p:nvPr/>
        </p:nvSpPr>
        <p:spPr>
          <a:xfrm>
            <a:off x="952891" y="2856321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1770A5-37D0-4710-B392-A78250545D84}"/>
              </a:ext>
            </a:extLst>
          </p:cNvPr>
          <p:cNvSpPr/>
          <p:nvPr/>
        </p:nvSpPr>
        <p:spPr>
          <a:xfrm>
            <a:off x="1306789" y="4123439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89543-B634-4851-AAA1-608039112AEF}"/>
              </a:ext>
            </a:extLst>
          </p:cNvPr>
          <p:cNvGrpSpPr/>
          <p:nvPr/>
        </p:nvGrpSpPr>
        <p:grpSpPr>
          <a:xfrm flipH="1">
            <a:off x="4872478" y="1610805"/>
            <a:ext cx="905759" cy="3028359"/>
            <a:chOff x="6984475" y="1461154"/>
            <a:chExt cx="905759" cy="302835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2F9CBE7-9D38-4193-A7D1-1D7EDC378538}"/>
                </a:ext>
              </a:extLst>
            </p:cNvPr>
            <p:cNvSpPr/>
            <p:nvPr/>
          </p:nvSpPr>
          <p:spPr>
            <a:xfrm>
              <a:off x="7352906" y="1461154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514B015-FDBB-4631-B032-5D9AE938F0EE}"/>
                </a:ext>
              </a:extLst>
            </p:cNvPr>
            <p:cNvSpPr/>
            <p:nvPr/>
          </p:nvSpPr>
          <p:spPr>
            <a:xfrm>
              <a:off x="6984475" y="2685067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B1EFF7-72D9-4ED2-A883-E8226C2B7693}"/>
                </a:ext>
              </a:extLst>
            </p:cNvPr>
            <p:cNvSpPr/>
            <p:nvPr/>
          </p:nvSpPr>
          <p:spPr>
            <a:xfrm>
              <a:off x="7338373" y="3952185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090328-3A75-4AD0-85AA-6FBF3A62EBBC}"/>
              </a:ext>
            </a:extLst>
          </p:cNvPr>
          <p:cNvSpPr txBox="1"/>
          <p:nvPr/>
        </p:nvSpPr>
        <p:spPr>
          <a:xfrm>
            <a:off x="3201413" y="484537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8E0B311-1415-4160-80C2-D1D0035E4720}"/>
              </a:ext>
            </a:extLst>
          </p:cNvPr>
          <p:cNvSpPr/>
          <p:nvPr/>
        </p:nvSpPr>
        <p:spPr>
          <a:xfrm>
            <a:off x="2363998" y="4846553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A38A8-E9B6-4528-9CB4-2061C4A19E2B}"/>
              </a:ext>
            </a:extLst>
          </p:cNvPr>
          <p:cNvSpPr/>
          <p:nvPr/>
        </p:nvSpPr>
        <p:spPr>
          <a:xfrm>
            <a:off x="3842993" y="4846553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CA1CFF8-E75F-400D-8A79-94B515DDB57A}"/>
              </a:ext>
            </a:extLst>
          </p:cNvPr>
          <p:cNvSpPr/>
          <p:nvPr/>
        </p:nvSpPr>
        <p:spPr>
          <a:xfrm>
            <a:off x="2092399" y="2473182"/>
            <a:ext cx="537328" cy="5373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0195D-2EBF-476B-BD01-1B4F28054DF4}"/>
              </a:ext>
            </a:extLst>
          </p:cNvPr>
          <p:cNvSpPr txBox="1"/>
          <p:nvPr/>
        </p:nvSpPr>
        <p:spPr>
          <a:xfrm>
            <a:off x="2770726" y="255718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존재함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CA6783-6F62-4344-8EF3-9824BCC3C09E}"/>
              </a:ext>
            </a:extLst>
          </p:cNvPr>
          <p:cNvSpPr/>
          <p:nvPr/>
        </p:nvSpPr>
        <p:spPr>
          <a:xfrm>
            <a:off x="2086507" y="3279174"/>
            <a:ext cx="537328" cy="5373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C2088-4C0E-46B4-B1FE-E7F0D131F9FA}"/>
              </a:ext>
            </a:extLst>
          </p:cNvPr>
          <p:cNvSpPr txBox="1"/>
          <p:nvPr/>
        </p:nvSpPr>
        <p:spPr>
          <a:xfrm>
            <a:off x="2770726" y="336317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추가됨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0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BE9DCA-365D-4DD2-AFD9-D56AE75351B3}"/>
              </a:ext>
            </a:extLst>
          </p:cNvPr>
          <p:cNvGrpSpPr/>
          <p:nvPr/>
        </p:nvGrpSpPr>
        <p:grpSpPr>
          <a:xfrm>
            <a:off x="-91126" y="707607"/>
            <a:ext cx="5359362" cy="5034101"/>
            <a:chOff x="-26267" y="586129"/>
            <a:chExt cx="5359362" cy="50341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267B009-264E-401B-8A7F-E5BD106EE518}"/>
                </a:ext>
              </a:extLst>
            </p:cNvPr>
            <p:cNvSpPr/>
            <p:nvPr/>
          </p:nvSpPr>
          <p:spPr>
            <a:xfrm>
              <a:off x="1018093" y="1291472"/>
              <a:ext cx="3440783" cy="344078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D1B53C3-BF48-4AEF-AA34-258A989E9C13}"/>
                </a:ext>
              </a:extLst>
            </p:cNvPr>
            <p:cNvSpPr/>
            <p:nvPr/>
          </p:nvSpPr>
          <p:spPr>
            <a:xfrm>
              <a:off x="1834525" y="748255"/>
              <a:ext cx="537328" cy="5373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872A62-0788-4825-B588-C8E17B73CDF8}"/>
                </a:ext>
              </a:extLst>
            </p:cNvPr>
            <p:cNvSpPr/>
            <p:nvPr/>
          </p:nvSpPr>
          <p:spPr>
            <a:xfrm>
              <a:off x="3022861" y="748255"/>
              <a:ext cx="537328" cy="5373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E9E444A-BEE2-4360-A8DB-9E7EFAE92789}"/>
                </a:ext>
              </a:extLst>
            </p:cNvPr>
            <p:cNvSpPr/>
            <p:nvPr/>
          </p:nvSpPr>
          <p:spPr>
            <a:xfrm>
              <a:off x="680299" y="1519286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AA5714F-A4B8-4285-A50E-DEF0DBA0F2C9}"/>
                </a:ext>
              </a:extLst>
            </p:cNvPr>
            <p:cNvSpPr/>
            <p:nvPr/>
          </p:nvSpPr>
          <p:spPr>
            <a:xfrm>
              <a:off x="311868" y="2743199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4C26ACA-112B-4CC5-81DB-F9B68E8E4FF4}"/>
                </a:ext>
              </a:extLst>
            </p:cNvPr>
            <p:cNvSpPr/>
            <p:nvPr/>
          </p:nvSpPr>
          <p:spPr>
            <a:xfrm>
              <a:off x="665766" y="4010317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19272B-F85D-4565-A47C-DDD1BAB83187}"/>
                </a:ext>
              </a:extLst>
            </p:cNvPr>
            <p:cNvGrpSpPr/>
            <p:nvPr/>
          </p:nvGrpSpPr>
          <p:grpSpPr>
            <a:xfrm flipH="1">
              <a:off x="4231455" y="1497683"/>
              <a:ext cx="905759" cy="3028359"/>
              <a:chOff x="6984475" y="1461154"/>
              <a:chExt cx="905759" cy="302835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FFE4D6B-B7FC-45D9-AE63-641C22E12A21}"/>
                  </a:ext>
                </a:extLst>
              </p:cNvPr>
              <p:cNvSpPr/>
              <p:nvPr/>
            </p:nvSpPr>
            <p:spPr>
              <a:xfrm>
                <a:off x="7352906" y="1461154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7FD748-431D-470E-85CF-8CBD205B1518}"/>
                  </a:ext>
                </a:extLst>
              </p:cNvPr>
              <p:cNvSpPr/>
              <p:nvPr/>
            </p:nvSpPr>
            <p:spPr>
              <a:xfrm>
                <a:off x="6984475" y="2685067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A4EE57-D800-4559-B041-342EE8E721C2}"/>
                  </a:ext>
                </a:extLst>
              </p:cNvPr>
              <p:cNvSpPr/>
              <p:nvPr/>
            </p:nvSpPr>
            <p:spPr>
              <a:xfrm>
                <a:off x="7338373" y="3952185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A91455-1E1B-417D-A727-71985B30B8E3}"/>
                </a:ext>
              </a:extLst>
            </p:cNvPr>
            <p:cNvSpPr txBox="1"/>
            <p:nvPr/>
          </p:nvSpPr>
          <p:spPr>
            <a:xfrm>
              <a:off x="2560390" y="473225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6922412-20FC-43ED-AF7E-5E20AD983EDD}"/>
                </a:ext>
              </a:extLst>
            </p:cNvPr>
            <p:cNvSpPr/>
            <p:nvPr/>
          </p:nvSpPr>
          <p:spPr>
            <a:xfrm>
              <a:off x="1722975" y="4733431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BB04AE-DE9A-4EEE-9BAF-7B7E1CDCDAA7}"/>
                </a:ext>
              </a:extLst>
            </p:cNvPr>
            <p:cNvSpPr/>
            <p:nvPr/>
          </p:nvSpPr>
          <p:spPr>
            <a:xfrm>
              <a:off x="3201970" y="4733431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4AC1F64-94ED-4765-9F5B-B687CEA1CE69}"/>
                </a:ext>
              </a:extLst>
            </p:cNvPr>
            <p:cNvCxnSpPr/>
            <p:nvPr/>
          </p:nvCxnSpPr>
          <p:spPr>
            <a:xfrm>
              <a:off x="952891" y="603315"/>
              <a:ext cx="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C1C4602-8451-49D3-A34C-D535089A34D6}"/>
                </a:ext>
              </a:extLst>
            </p:cNvPr>
            <p:cNvSpPr/>
            <p:nvPr/>
          </p:nvSpPr>
          <p:spPr>
            <a:xfrm rot="19285499">
              <a:off x="-26267" y="862555"/>
              <a:ext cx="3224650" cy="958242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CD354DF-B148-4B70-9CC3-EC631448E752}"/>
                </a:ext>
              </a:extLst>
            </p:cNvPr>
            <p:cNvSpPr/>
            <p:nvPr/>
          </p:nvSpPr>
          <p:spPr>
            <a:xfrm>
              <a:off x="54360" y="586129"/>
              <a:ext cx="5278735" cy="5034101"/>
            </a:xfrm>
            <a:custGeom>
              <a:avLst/>
              <a:gdLst>
                <a:gd name="connsiteX0" fmla="*/ 33189 w 5278735"/>
                <a:gd name="connsiteY0" fmla="*/ 2623999 h 5034101"/>
                <a:gd name="connsiteX1" fmla="*/ 480661 w 5278735"/>
                <a:gd name="connsiteY1" fmla="*/ 3966416 h 5034101"/>
                <a:gd name="connsiteX2" fmla="*/ 1842534 w 5278735"/>
                <a:gd name="connsiteY2" fmla="*/ 4909999 h 5034101"/>
                <a:gd name="connsiteX3" fmla="*/ 3554602 w 5278735"/>
                <a:gd name="connsiteY3" fmla="*/ 4909999 h 5034101"/>
                <a:gd name="connsiteX4" fmla="*/ 4926202 w 5278735"/>
                <a:gd name="connsiteY4" fmla="*/ 3869139 h 5034101"/>
                <a:gd name="connsiteX5" fmla="*/ 5276397 w 5278735"/>
                <a:gd name="connsiteY5" fmla="*/ 2468356 h 5034101"/>
                <a:gd name="connsiteX6" fmla="*/ 4819197 w 5278735"/>
                <a:gd name="connsiteY6" fmla="*/ 911931 h 5034101"/>
                <a:gd name="connsiteX7" fmla="*/ 3418414 w 5278735"/>
                <a:gd name="connsiteY7" fmla="*/ 7258 h 5034101"/>
                <a:gd name="connsiteX8" fmla="*/ 2679112 w 5278735"/>
                <a:gd name="connsiteY8" fmla="*/ 542280 h 5034101"/>
                <a:gd name="connsiteX9" fmla="*/ 2367827 w 5278735"/>
                <a:gd name="connsiteY9" fmla="*/ 1524773 h 5034101"/>
                <a:gd name="connsiteX10" fmla="*/ 1268602 w 5278735"/>
                <a:gd name="connsiteY10" fmla="*/ 1952790 h 5034101"/>
                <a:gd name="connsiteX11" fmla="*/ 373657 w 5278735"/>
                <a:gd name="connsiteY11" fmla="*/ 1962518 h 5034101"/>
                <a:gd name="connsiteX12" fmla="*/ 72100 w 5278735"/>
                <a:gd name="connsiteY12" fmla="*/ 2225165 h 5034101"/>
                <a:gd name="connsiteX13" fmla="*/ 33189 w 5278735"/>
                <a:gd name="connsiteY13" fmla="*/ 2623999 h 503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8735" h="5034101">
                  <a:moveTo>
                    <a:pt x="33189" y="2623999"/>
                  </a:moveTo>
                  <a:cubicBezTo>
                    <a:pt x="101282" y="2914207"/>
                    <a:pt x="179104" y="3585416"/>
                    <a:pt x="480661" y="3966416"/>
                  </a:cubicBezTo>
                  <a:cubicBezTo>
                    <a:pt x="782218" y="4347416"/>
                    <a:pt x="1330211" y="4752735"/>
                    <a:pt x="1842534" y="4909999"/>
                  </a:cubicBezTo>
                  <a:cubicBezTo>
                    <a:pt x="2354858" y="5067263"/>
                    <a:pt x="3040657" y="5083476"/>
                    <a:pt x="3554602" y="4909999"/>
                  </a:cubicBezTo>
                  <a:cubicBezTo>
                    <a:pt x="4068547" y="4736522"/>
                    <a:pt x="4639236" y="4276079"/>
                    <a:pt x="4926202" y="3869139"/>
                  </a:cubicBezTo>
                  <a:cubicBezTo>
                    <a:pt x="5213168" y="3462199"/>
                    <a:pt x="5294231" y="2961224"/>
                    <a:pt x="5276397" y="2468356"/>
                  </a:cubicBezTo>
                  <a:cubicBezTo>
                    <a:pt x="5258563" y="1975488"/>
                    <a:pt x="5128861" y="1322114"/>
                    <a:pt x="4819197" y="911931"/>
                  </a:cubicBezTo>
                  <a:cubicBezTo>
                    <a:pt x="4509533" y="501748"/>
                    <a:pt x="3775095" y="68866"/>
                    <a:pt x="3418414" y="7258"/>
                  </a:cubicBezTo>
                  <a:cubicBezTo>
                    <a:pt x="3061733" y="-54351"/>
                    <a:pt x="2854210" y="289361"/>
                    <a:pt x="2679112" y="542280"/>
                  </a:cubicBezTo>
                  <a:cubicBezTo>
                    <a:pt x="2504014" y="795199"/>
                    <a:pt x="2602912" y="1289688"/>
                    <a:pt x="2367827" y="1524773"/>
                  </a:cubicBezTo>
                  <a:cubicBezTo>
                    <a:pt x="2132742" y="1759858"/>
                    <a:pt x="1600964" y="1879833"/>
                    <a:pt x="1268602" y="1952790"/>
                  </a:cubicBezTo>
                  <a:cubicBezTo>
                    <a:pt x="936240" y="2025747"/>
                    <a:pt x="573074" y="1917122"/>
                    <a:pt x="373657" y="1962518"/>
                  </a:cubicBezTo>
                  <a:cubicBezTo>
                    <a:pt x="174240" y="2007914"/>
                    <a:pt x="130466" y="2108433"/>
                    <a:pt x="72100" y="2225165"/>
                  </a:cubicBezTo>
                  <a:cubicBezTo>
                    <a:pt x="13734" y="2341897"/>
                    <a:pt x="-34904" y="2333791"/>
                    <a:pt x="33189" y="2623999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38E57D-5523-4681-862F-6FF4A42A2FB7}"/>
              </a:ext>
            </a:extLst>
          </p:cNvPr>
          <p:cNvGrpSpPr/>
          <p:nvPr/>
        </p:nvGrpSpPr>
        <p:grpSpPr>
          <a:xfrm>
            <a:off x="6354378" y="489793"/>
            <a:ext cx="5248836" cy="5243890"/>
            <a:chOff x="5578143" y="497818"/>
            <a:chExt cx="5248836" cy="524389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7D791DD-91F4-4E3C-9AEC-ACCFFD7FD82A}"/>
                </a:ext>
              </a:extLst>
            </p:cNvPr>
            <p:cNvSpPr/>
            <p:nvPr/>
          </p:nvSpPr>
          <p:spPr>
            <a:xfrm>
              <a:off x="6466786" y="1291472"/>
              <a:ext cx="3440783" cy="344078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3F44BE-A198-42CA-905A-58D5C27A9796}"/>
                </a:ext>
              </a:extLst>
            </p:cNvPr>
            <p:cNvSpPr/>
            <p:nvPr/>
          </p:nvSpPr>
          <p:spPr>
            <a:xfrm>
              <a:off x="7283218" y="748255"/>
              <a:ext cx="537328" cy="5373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43A2ED4-7D0D-428D-B41E-074D1FA5E065}"/>
                </a:ext>
              </a:extLst>
            </p:cNvPr>
            <p:cNvSpPr/>
            <p:nvPr/>
          </p:nvSpPr>
          <p:spPr>
            <a:xfrm>
              <a:off x="8471554" y="748255"/>
              <a:ext cx="537328" cy="5373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D77E8AE-1CEF-4747-B211-E18E363F630E}"/>
                </a:ext>
              </a:extLst>
            </p:cNvPr>
            <p:cNvSpPr/>
            <p:nvPr/>
          </p:nvSpPr>
          <p:spPr>
            <a:xfrm>
              <a:off x="6128992" y="1519286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AAE6453-2453-41BE-BC33-E0D8B4B0BAB8}"/>
                </a:ext>
              </a:extLst>
            </p:cNvPr>
            <p:cNvSpPr/>
            <p:nvPr/>
          </p:nvSpPr>
          <p:spPr>
            <a:xfrm>
              <a:off x="5760561" y="2743199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C9EB0E4-A913-4A9B-A2AD-7DACAC62CC4F}"/>
                </a:ext>
              </a:extLst>
            </p:cNvPr>
            <p:cNvSpPr/>
            <p:nvPr/>
          </p:nvSpPr>
          <p:spPr>
            <a:xfrm>
              <a:off x="6114459" y="4010317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EA224C0-3A13-43FA-B817-B52B3F8F583B}"/>
                </a:ext>
              </a:extLst>
            </p:cNvPr>
            <p:cNvGrpSpPr/>
            <p:nvPr/>
          </p:nvGrpSpPr>
          <p:grpSpPr>
            <a:xfrm flipH="1">
              <a:off x="9680148" y="1497683"/>
              <a:ext cx="905759" cy="3028359"/>
              <a:chOff x="6984475" y="1461154"/>
              <a:chExt cx="905759" cy="3028359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96AF200-128E-4844-A624-151110E608E2}"/>
                  </a:ext>
                </a:extLst>
              </p:cNvPr>
              <p:cNvSpPr/>
              <p:nvPr/>
            </p:nvSpPr>
            <p:spPr>
              <a:xfrm>
                <a:off x="7352906" y="1461154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1146A0C-2077-4976-9E72-7865CF43000A}"/>
                  </a:ext>
                </a:extLst>
              </p:cNvPr>
              <p:cNvSpPr/>
              <p:nvPr/>
            </p:nvSpPr>
            <p:spPr>
              <a:xfrm>
                <a:off x="6984475" y="2685067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C563CC7-C13A-48B3-96A1-96D07C35BBBF}"/>
                  </a:ext>
                </a:extLst>
              </p:cNvPr>
              <p:cNvSpPr/>
              <p:nvPr/>
            </p:nvSpPr>
            <p:spPr>
              <a:xfrm>
                <a:off x="7338373" y="3952185"/>
                <a:ext cx="537328" cy="53732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8BAD74-66DA-452C-9685-F4973CC45DC1}"/>
                </a:ext>
              </a:extLst>
            </p:cNvPr>
            <p:cNvSpPr txBox="1"/>
            <p:nvPr/>
          </p:nvSpPr>
          <p:spPr>
            <a:xfrm>
              <a:off x="8009083" y="473225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839F54F-1F2C-4005-835D-B5B534BF1DCC}"/>
                </a:ext>
              </a:extLst>
            </p:cNvPr>
            <p:cNvSpPr/>
            <p:nvPr/>
          </p:nvSpPr>
          <p:spPr>
            <a:xfrm>
              <a:off x="7171668" y="4733431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DAB3CAE-BC3C-4BF0-8B98-CDA28C6C39E3}"/>
                </a:ext>
              </a:extLst>
            </p:cNvPr>
            <p:cNvSpPr/>
            <p:nvPr/>
          </p:nvSpPr>
          <p:spPr>
            <a:xfrm>
              <a:off x="8650663" y="4733431"/>
              <a:ext cx="537328" cy="5373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CE2B54F-37CB-4A5F-9309-9F43B799DB00}"/>
                </a:ext>
              </a:extLst>
            </p:cNvPr>
            <p:cNvSpPr/>
            <p:nvPr/>
          </p:nvSpPr>
          <p:spPr>
            <a:xfrm>
              <a:off x="5578143" y="497818"/>
              <a:ext cx="2629938" cy="4350041"/>
            </a:xfrm>
            <a:custGeom>
              <a:avLst/>
              <a:gdLst>
                <a:gd name="connsiteX0" fmla="*/ 1853789 w 2629938"/>
                <a:gd name="connsiteY0" fmla="*/ 76114 h 4350041"/>
                <a:gd name="connsiteX1" fmla="*/ 579466 w 2629938"/>
                <a:gd name="connsiteY1" fmla="*/ 912693 h 4350041"/>
                <a:gd name="connsiteX2" fmla="*/ 5534 w 2629938"/>
                <a:gd name="connsiteY2" fmla="*/ 2556667 h 4350041"/>
                <a:gd name="connsiteX3" fmla="*/ 346002 w 2629938"/>
                <a:gd name="connsiteY3" fmla="*/ 4171459 h 4350041"/>
                <a:gd name="connsiteX4" fmla="*/ 1250674 w 2629938"/>
                <a:gd name="connsiteY4" fmla="*/ 4229825 h 4350041"/>
                <a:gd name="connsiteX5" fmla="*/ 1357678 w 2629938"/>
                <a:gd name="connsiteY5" fmla="*/ 3461339 h 4350041"/>
                <a:gd name="connsiteX6" fmla="*/ 1085304 w 2629938"/>
                <a:gd name="connsiteY6" fmla="*/ 2527484 h 4350041"/>
                <a:gd name="connsiteX7" fmla="*/ 1377134 w 2629938"/>
                <a:gd name="connsiteY7" fmla="*/ 1603356 h 4350041"/>
                <a:gd name="connsiteX8" fmla="*/ 2262351 w 2629938"/>
                <a:gd name="connsiteY8" fmla="*/ 980786 h 4350041"/>
                <a:gd name="connsiteX9" fmla="*/ 2573636 w 2629938"/>
                <a:gd name="connsiteY9" fmla="*/ 815416 h 4350041"/>
                <a:gd name="connsiteX10" fmla="*/ 2602819 w 2629938"/>
                <a:gd name="connsiteY10" fmla="*/ 416582 h 4350041"/>
                <a:gd name="connsiteX11" fmla="*/ 2281806 w 2629938"/>
                <a:gd name="connsiteY11" fmla="*/ 76114 h 4350041"/>
                <a:gd name="connsiteX12" fmla="*/ 1853789 w 2629938"/>
                <a:gd name="connsiteY12" fmla="*/ 76114 h 435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29938" h="4350041">
                  <a:moveTo>
                    <a:pt x="1853789" y="76114"/>
                  </a:moveTo>
                  <a:cubicBezTo>
                    <a:pt x="1570066" y="215544"/>
                    <a:pt x="887508" y="499268"/>
                    <a:pt x="579466" y="912693"/>
                  </a:cubicBezTo>
                  <a:cubicBezTo>
                    <a:pt x="271424" y="1326118"/>
                    <a:pt x="44445" y="2013539"/>
                    <a:pt x="5534" y="2556667"/>
                  </a:cubicBezTo>
                  <a:cubicBezTo>
                    <a:pt x="-33377" y="3099795"/>
                    <a:pt x="138479" y="3892599"/>
                    <a:pt x="346002" y="4171459"/>
                  </a:cubicBezTo>
                  <a:cubicBezTo>
                    <a:pt x="553525" y="4450319"/>
                    <a:pt x="1082061" y="4348178"/>
                    <a:pt x="1250674" y="4229825"/>
                  </a:cubicBezTo>
                  <a:cubicBezTo>
                    <a:pt x="1419287" y="4111472"/>
                    <a:pt x="1385240" y="3745063"/>
                    <a:pt x="1357678" y="3461339"/>
                  </a:cubicBezTo>
                  <a:cubicBezTo>
                    <a:pt x="1330116" y="3177616"/>
                    <a:pt x="1082061" y="2837148"/>
                    <a:pt x="1085304" y="2527484"/>
                  </a:cubicBezTo>
                  <a:cubicBezTo>
                    <a:pt x="1088547" y="2217820"/>
                    <a:pt x="1180960" y="1861139"/>
                    <a:pt x="1377134" y="1603356"/>
                  </a:cubicBezTo>
                  <a:cubicBezTo>
                    <a:pt x="1573308" y="1345573"/>
                    <a:pt x="2062934" y="1112109"/>
                    <a:pt x="2262351" y="980786"/>
                  </a:cubicBezTo>
                  <a:cubicBezTo>
                    <a:pt x="2461768" y="849463"/>
                    <a:pt x="2516891" y="909450"/>
                    <a:pt x="2573636" y="815416"/>
                  </a:cubicBezTo>
                  <a:cubicBezTo>
                    <a:pt x="2630381" y="721382"/>
                    <a:pt x="2651457" y="539799"/>
                    <a:pt x="2602819" y="416582"/>
                  </a:cubicBezTo>
                  <a:cubicBezTo>
                    <a:pt x="2554181" y="293365"/>
                    <a:pt x="2405023" y="131237"/>
                    <a:pt x="2281806" y="76114"/>
                  </a:cubicBezTo>
                  <a:cubicBezTo>
                    <a:pt x="2158589" y="20991"/>
                    <a:pt x="2137512" y="-63316"/>
                    <a:pt x="1853789" y="76114"/>
                  </a:cubicBez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A001A91-3373-48C8-AD07-20503F88F307}"/>
                </a:ext>
              </a:extLst>
            </p:cNvPr>
            <p:cNvSpPr/>
            <p:nvPr/>
          </p:nvSpPr>
          <p:spPr>
            <a:xfrm>
              <a:off x="6895339" y="525361"/>
              <a:ext cx="3931640" cy="5216347"/>
            </a:xfrm>
            <a:custGeom>
              <a:avLst/>
              <a:gdLst>
                <a:gd name="connsiteX0" fmla="*/ 98848 w 3931640"/>
                <a:gd name="connsiteY0" fmla="*/ 4289830 h 5216347"/>
                <a:gd name="connsiteX1" fmla="*/ 21027 w 3931640"/>
                <a:gd name="connsiteY1" fmla="*/ 4863762 h 5216347"/>
                <a:gd name="connsiteX2" fmla="*/ 487955 w 3931640"/>
                <a:gd name="connsiteY2" fmla="*/ 5087499 h 5216347"/>
                <a:gd name="connsiteX3" fmla="*/ 1373172 w 3931640"/>
                <a:gd name="connsiteY3" fmla="*/ 5213958 h 5216347"/>
                <a:gd name="connsiteX4" fmla="*/ 2287572 w 3931640"/>
                <a:gd name="connsiteY4" fmla="*/ 4980494 h 5216347"/>
                <a:gd name="connsiteX5" fmla="*/ 2978235 w 3931640"/>
                <a:gd name="connsiteY5" fmla="*/ 4630299 h 5216347"/>
                <a:gd name="connsiteX6" fmla="*/ 3464618 w 3931640"/>
                <a:gd name="connsiteY6" fmla="*/ 3998001 h 5216347"/>
                <a:gd name="connsiteX7" fmla="*/ 3775904 w 3931640"/>
                <a:gd name="connsiteY7" fmla="*/ 3307337 h 5216347"/>
                <a:gd name="connsiteX8" fmla="*/ 3931546 w 3931640"/>
                <a:gd name="connsiteY8" fmla="*/ 2538852 h 5216347"/>
                <a:gd name="connsiteX9" fmla="*/ 3756448 w 3931640"/>
                <a:gd name="connsiteY9" fmla="*/ 1741184 h 5216347"/>
                <a:gd name="connsiteX10" fmla="*/ 3503529 w 3931640"/>
                <a:gd name="connsiteY10" fmla="*/ 1050520 h 5216347"/>
                <a:gd name="connsiteX11" fmla="*/ 2735044 w 3931640"/>
                <a:gd name="connsiteY11" fmla="*/ 486316 h 5216347"/>
                <a:gd name="connsiteX12" fmla="*/ 1956831 w 3931640"/>
                <a:gd name="connsiteY12" fmla="*/ 19388 h 5216347"/>
                <a:gd name="connsiteX13" fmla="*/ 1402355 w 3931640"/>
                <a:gd name="connsiteY13" fmla="*/ 165303 h 5216347"/>
                <a:gd name="connsiteX14" fmla="*/ 1441265 w 3931640"/>
                <a:gd name="connsiteY14" fmla="*/ 855967 h 5216347"/>
                <a:gd name="connsiteX15" fmla="*/ 2151384 w 3931640"/>
                <a:gd name="connsiteY15" fmla="*/ 1264528 h 5216347"/>
                <a:gd name="connsiteX16" fmla="*/ 2589129 w 3931640"/>
                <a:gd name="connsiteY16" fmla="*/ 1731456 h 5216347"/>
                <a:gd name="connsiteX17" fmla="*/ 2725316 w 3931640"/>
                <a:gd name="connsiteY17" fmla="*/ 2461030 h 5216347"/>
                <a:gd name="connsiteX18" fmla="*/ 2462670 w 3931640"/>
                <a:gd name="connsiteY18" fmla="*/ 3307337 h 5216347"/>
                <a:gd name="connsiteX19" fmla="*/ 1908193 w 3931640"/>
                <a:gd name="connsiteY19" fmla="*/ 3754809 h 5216347"/>
                <a:gd name="connsiteX20" fmla="*/ 1285623 w 3931640"/>
                <a:gd name="connsiteY20" fmla="*/ 3852086 h 5216347"/>
                <a:gd name="connsiteX21" fmla="*/ 565776 w 3931640"/>
                <a:gd name="connsiteY21" fmla="*/ 3793720 h 5216347"/>
                <a:gd name="connsiteX22" fmla="*/ 264218 w 3931640"/>
                <a:gd name="connsiteY22" fmla="*/ 4007728 h 5216347"/>
                <a:gd name="connsiteX23" fmla="*/ 98848 w 3931640"/>
                <a:gd name="connsiteY23" fmla="*/ 4289830 h 52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31640" h="5216347">
                  <a:moveTo>
                    <a:pt x="98848" y="4289830"/>
                  </a:moveTo>
                  <a:cubicBezTo>
                    <a:pt x="58316" y="4432502"/>
                    <a:pt x="-43824" y="4730817"/>
                    <a:pt x="21027" y="4863762"/>
                  </a:cubicBezTo>
                  <a:cubicBezTo>
                    <a:pt x="85878" y="4996707"/>
                    <a:pt x="262598" y="5029133"/>
                    <a:pt x="487955" y="5087499"/>
                  </a:cubicBezTo>
                  <a:cubicBezTo>
                    <a:pt x="713312" y="5145865"/>
                    <a:pt x="1073236" y="5231792"/>
                    <a:pt x="1373172" y="5213958"/>
                  </a:cubicBezTo>
                  <a:cubicBezTo>
                    <a:pt x="1673108" y="5196124"/>
                    <a:pt x="2020062" y="5077770"/>
                    <a:pt x="2287572" y="4980494"/>
                  </a:cubicBezTo>
                  <a:cubicBezTo>
                    <a:pt x="2555082" y="4883218"/>
                    <a:pt x="2782061" y="4794048"/>
                    <a:pt x="2978235" y="4630299"/>
                  </a:cubicBezTo>
                  <a:cubicBezTo>
                    <a:pt x="3174409" y="4466550"/>
                    <a:pt x="3331673" y="4218495"/>
                    <a:pt x="3464618" y="3998001"/>
                  </a:cubicBezTo>
                  <a:cubicBezTo>
                    <a:pt x="3597563" y="3777507"/>
                    <a:pt x="3698083" y="3550529"/>
                    <a:pt x="3775904" y="3307337"/>
                  </a:cubicBezTo>
                  <a:cubicBezTo>
                    <a:pt x="3853725" y="3064145"/>
                    <a:pt x="3934789" y="2799877"/>
                    <a:pt x="3931546" y="2538852"/>
                  </a:cubicBezTo>
                  <a:cubicBezTo>
                    <a:pt x="3928303" y="2277826"/>
                    <a:pt x="3827784" y="1989239"/>
                    <a:pt x="3756448" y="1741184"/>
                  </a:cubicBezTo>
                  <a:cubicBezTo>
                    <a:pt x="3685112" y="1493129"/>
                    <a:pt x="3673763" y="1259665"/>
                    <a:pt x="3503529" y="1050520"/>
                  </a:cubicBezTo>
                  <a:cubicBezTo>
                    <a:pt x="3333295" y="841375"/>
                    <a:pt x="2992827" y="658171"/>
                    <a:pt x="2735044" y="486316"/>
                  </a:cubicBezTo>
                  <a:cubicBezTo>
                    <a:pt x="2477261" y="314461"/>
                    <a:pt x="2178946" y="72890"/>
                    <a:pt x="1956831" y="19388"/>
                  </a:cubicBezTo>
                  <a:cubicBezTo>
                    <a:pt x="1734716" y="-34114"/>
                    <a:pt x="1488283" y="25873"/>
                    <a:pt x="1402355" y="165303"/>
                  </a:cubicBezTo>
                  <a:cubicBezTo>
                    <a:pt x="1316427" y="304733"/>
                    <a:pt x="1316427" y="672763"/>
                    <a:pt x="1441265" y="855967"/>
                  </a:cubicBezTo>
                  <a:cubicBezTo>
                    <a:pt x="1566103" y="1039171"/>
                    <a:pt x="1960073" y="1118613"/>
                    <a:pt x="2151384" y="1264528"/>
                  </a:cubicBezTo>
                  <a:cubicBezTo>
                    <a:pt x="2342695" y="1410443"/>
                    <a:pt x="2493474" y="1532039"/>
                    <a:pt x="2589129" y="1731456"/>
                  </a:cubicBezTo>
                  <a:cubicBezTo>
                    <a:pt x="2684784" y="1930873"/>
                    <a:pt x="2746392" y="2198383"/>
                    <a:pt x="2725316" y="2461030"/>
                  </a:cubicBezTo>
                  <a:cubicBezTo>
                    <a:pt x="2704240" y="2723677"/>
                    <a:pt x="2598857" y="3091707"/>
                    <a:pt x="2462670" y="3307337"/>
                  </a:cubicBezTo>
                  <a:cubicBezTo>
                    <a:pt x="2326483" y="3522967"/>
                    <a:pt x="2104367" y="3664018"/>
                    <a:pt x="1908193" y="3754809"/>
                  </a:cubicBezTo>
                  <a:cubicBezTo>
                    <a:pt x="1712019" y="3845600"/>
                    <a:pt x="1509359" y="3845601"/>
                    <a:pt x="1285623" y="3852086"/>
                  </a:cubicBezTo>
                  <a:cubicBezTo>
                    <a:pt x="1061887" y="3858571"/>
                    <a:pt x="736010" y="3767780"/>
                    <a:pt x="565776" y="3793720"/>
                  </a:cubicBezTo>
                  <a:cubicBezTo>
                    <a:pt x="395542" y="3819660"/>
                    <a:pt x="338797" y="3920179"/>
                    <a:pt x="264218" y="4007728"/>
                  </a:cubicBezTo>
                  <a:cubicBezTo>
                    <a:pt x="189639" y="4095277"/>
                    <a:pt x="139380" y="4147158"/>
                    <a:pt x="98848" y="428983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4</cp:revision>
  <dcterms:created xsi:type="dcterms:W3CDTF">2020-06-14T08:50:50Z</dcterms:created>
  <dcterms:modified xsi:type="dcterms:W3CDTF">2020-06-14T09:21:04Z</dcterms:modified>
</cp:coreProperties>
</file>