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F783AD-B006-4D70-9EF4-16A1045B4230}"/>
              </a:ext>
            </a:extLst>
          </p:cNvPr>
          <p:cNvCxnSpPr>
            <a:cxnSpLocks/>
          </p:cNvCxnSpPr>
          <p:nvPr/>
        </p:nvCxnSpPr>
        <p:spPr>
          <a:xfrm>
            <a:off x="609600" y="937186"/>
            <a:ext cx="700024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161AA9F-B34C-42EC-9CA2-D02EF2D92E68}"/>
              </a:ext>
            </a:extLst>
          </p:cNvPr>
          <p:cNvCxnSpPr>
            <a:cxnSpLocks/>
          </p:cNvCxnSpPr>
          <p:nvPr/>
        </p:nvCxnSpPr>
        <p:spPr>
          <a:xfrm>
            <a:off x="7853680" y="937186"/>
            <a:ext cx="12801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F458C9-EC8C-4120-853B-C17A72D1F3A1}"/>
              </a:ext>
            </a:extLst>
          </p:cNvPr>
          <p:cNvSpPr txBox="1">
            <a:spLocks/>
          </p:cNvSpPr>
          <p:nvPr/>
        </p:nvSpPr>
        <p:spPr>
          <a:xfrm>
            <a:off x="6904990" y="554209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79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153137-4D0F-48E0-9E8B-ADD5BF6F9440}" type="slidenum">
              <a:rPr lang="ko-KR" altLang="en-US" sz="20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‹#›</a:t>
            </a:fld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/XX</a:t>
            </a:r>
            <a:endParaRPr lang="ko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E723AC4-0C73-48B2-B631-0999EB5FEC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038" y="418397"/>
            <a:ext cx="6928801" cy="500937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 dirty="0"/>
              <a:t>제목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2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9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81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98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39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1584">
                <a:solidFill>
                  <a:schemeClr val="tx1"/>
                </a:solidFill>
              </a:defRPr>
            </a:lvl1pPr>
            <a:lvl2pPr marL="301823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2pPr>
            <a:lvl3pPr marL="603647" indent="0">
              <a:buNone/>
              <a:defRPr sz="1189">
                <a:solidFill>
                  <a:schemeClr val="tx1">
                    <a:tint val="75000"/>
                  </a:schemeClr>
                </a:solidFill>
              </a:defRPr>
            </a:lvl3pPr>
            <a:lvl4pPr marL="905470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4pPr>
            <a:lvl5pPr marL="120729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5pPr>
            <a:lvl6pPr marL="1509117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6pPr>
            <a:lvl7pPr marL="1810941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7pPr>
            <a:lvl8pPr marL="211276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8pPr>
            <a:lvl9pPr marL="2414588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5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5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1" y="1681163"/>
            <a:ext cx="4190702" cy="823912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823" indent="0">
              <a:buNone/>
              <a:defRPr sz="1320" b="1"/>
            </a:lvl2pPr>
            <a:lvl3pPr marL="603647" indent="0">
              <a:buNone/>
              <a:defRPr sz="1189" b="1"/>
            </a:lvl3pPr>
            <a:lvl4pPr marL="905470" indent="0">
              <a:buNone/>
              <a:defRPr sz="1056" b="1"/>
            </a:lvl4pPr>
            <a:lvl5pPr marL="1207294" indent="0">
              <a:buNone/>
              <a:defRPr sz="1056" b="1"/>
            </a:lvl5pPr>
            <a:lvl6pPr marL="1509117" indent="0">
              <a:buNone/>
              <a:defRPr sz="1056" b="1"/>
            </a:lvl6pPr>
            <a:lvl7pPr marL="1810941" indent="0">
              <a:buNone/>
              <a:defRPr sz="1056" b="1"/>
            </a:lvl7pPr>
            <a:lvl8pPr marL="2112764" indent="0">
              <a:buNone/>
              <a:defRPr sz="1056" b="1"/>
            </a:lvl8pPr>
            <a:lvl9pPr marL="2414588" indent="0">
              <a:buNone/>
              <a:defRPr sz="10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1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823" indent="0">
              <a:buNone/>
              <a:defRPr sz="1320" b="1"/>
            </a:lvl2pPr>
            <a:lvl3pPr marL="603647" indent="0">
              <a:buNone/>
              <a:defRPr sz="1189" b="1"/>
            </a:lvl3pPr>
            <a:lvl4pPr marL="905470" indent="0">
              <a:buNone/>
              <a:defRPr sz="1056" b="1"/>
            </a:lvl4pPr>
            <a:lvl5pPr marL="1207294" indent="0">
              <a:buNone/>
              <a:defRPr sz="1056" b="1"/>
            </a:lvl5pPr>
            <a:lvl6pPr marL="1509117" indent="0">
              <a:buNone/>
              <a:defRPr sz="1056" b="1"/>
            </a:lvl6pPr>
            <a:lvl7pPr marL="1810941" indent="0">
              <a:buNone/>
              <a:defRPr sz="1056" b="1"/>
            </a:lvl7pPr>
            <a:lvl8pPr marL="2112764" indent="0">
              <a:buNone/>
              <a:defRPr sz="1056" b="1"/>
            </a:lvl8pPr>
            <a:lvl9pPr marL="2414588" indent="0">
              <a:buNone/>
              <a:defRPr sz="10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05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21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62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2" y="987431"/>
            <a:ext cx="5014913" cy="4873625"/>
          </a:xfrm>
        </p:spPr>
        <p:txBody>
          <a:bodyPr/>
          <a:lstStyle>
            <a:lvl1pPr>
              <a:defRPr sz="2113"/>
            </a:lvl1pPr>
            <a:lvl2pPr>
              <a:defRPr sz="1848"/>
            </a:lvl2pPr>
            <a:lvl3pPr>
              <a:defRPr sz="1584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056"/>
            </a:lvl1pPr>
            <a:lvl2pPr marL="301823" indent="0">
              <a:buNone/>
              <a:defRPr sz="925"/>
            </a:lvl2pPr>
            <a:lvl3pPr marL="603647" indent="0">
              <a:buNone/>
              <a:defRPr sz="792"/>
            </a:lvl3pPr>
            <a:lvl4pPr marL="905470" indent="0">
              <a:buNone/>
              <a:defRPr sz="661"/>
            </a:lvl4pPr>
            <a:lvl5pPr marL="1207294" indent="0">
              <a:buNone/>
              <a:defRPr sz="661"/>
            </a:lvl5pPr>
            <a:lvl6pPr marL="1509117" indent="0">
              <a:buNone/>
              <a:defRPr sz="661"/>
            </a:lvl6pPr>
            <a:lvl7pPr marL="1810941" indent="0">
              <a:buNone/>
              <a:defRPr sz="661"/>
            </a:lvl7pPr>
            <a:lvl8pPr marL="2112764" indent="0">
              <a:buNone/>
              <a:defRPr sz="661"/>
            </a:lvl8pPr>
            <a:lvl9pPr marL="2414588" indent="0">
              <a:buNone/>
              <a:defRPr sz="6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12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2" y="987431"/>
            <a:ext cx="5014913" cy="4873625"/>
          </a:xfrm>
        </p:spPr>
        <p:txBody>
          <a:bodyPr anchor="t"/>
          <a:lstStyle>
            <a:lvl1pPr marL="0" indent="0">
              <a:buNone/>
              <a:defRPr sz="2113"/>
            </a:lvl1pPr>
            <a:lvl2pPr marL="301823" indent="0">
              <a:buNone/>
              <a:defRPr sz="1848"/>
            </a:lvl2pPr>
            <a:lvl3pPr marL="603647" indent="0">
              <a:buNone/>
              <a:defRPr sz="1584"/>
            </a:lvl3pPr>
            <a:lvl4pPr marL="905470" indent="0">
              <a:buNone/>
              <a:defRPr sz="1320"/>
            </a:lvl4pPr>
            <a:lvl5pPr marL="1207294" indent="0">
              <a:buNone/>
              <a:defRPr sz="1320"/>
            </a:lvl5pPr>
            <a:lvl6pPr marL="1509117" indent="0">
              <a:buNone/>
              <a:defRPr sz="1320"/>
            </a:lvl6pPr>
            <a:lvl7pPr marL="1810941" indent="0">
              <a:buNone/>
              <a:defRPr sz="1320"/>
            </a:lvl7pPr>
            <a:lvl8pPr marL="2112764" indent="0">
              <a:buNone/>
              <a:defRPr sz="1320"/>
            </a:lvl8pPr>
            <a:lvl9pPr marL="2414588" indent="0">
              <a:buNone/>
              <a:defRPr sz="13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056"/>
            </a:lvl1pPr>
            <a:lvl2pPr marL="301823" indent="0">
              <a:buNone/>
              <a:defRPr sz="925"/>
            </a:lvl2pPr>
            <a:lvl3pPr marL="603647" indent="0">
              <a:buNone/>
              <a:defRPr sz="792"/>
            </a:lvl3pPr>
            <a:lvl4pPr marL="905470" indent="0">
              <a:buNone/>
              <a:defRPr sz="661"/>
            </a:lvl4pPr>
            <a:lvl5pPr marL="1207294" indent="0">
              <a:buNone/>
              <a:defRPr sz="661"/>
            </a:lvl5pPr>
            <a:lvl6pPr marL="1509117" indent="0">
              <a:buNone/>
              <a:defRPr sz="661"/>
            </a:lvl6pPr>
            <a:lvl7pPr marL="1810941" indent="0">
              <a:buNone/>
              <a:defRPr sz="661"/>
            </a:lvl7pPr>
            <a:lvl8pPr marL="2112764" indent="0">
              <a:buNone/>
              <a:defRPr sz="661"/>
            </a:lvl8pPr>
            <a:lvl9pPr marL="2414588" indent="0">
              <a:buNone/>
              <a:defRPr sz="6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9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BAE39-323B-4A63-B671-007B038DF96F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2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3647" rtl="0" eaLnBrk="1" latinLnBrk="1" hangingPunct="1">
        <a:lnSpc>
          <a:spcPct val="90000"/>
        </a:lnSpc>
        <a:spcBef>
          <a:spcPct val="0"/>
        </a:spcBef>
        <a:buNone/>
        <a:defRPr sz="2905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150912" indent="-150912" algn="l" defTabSz="603647" rtl="0" eaLnBrk="1" latinLnBrk="1" hangingPunct="1">
        <a:lnSpc>
          <a:spcPct val="90000"/>
        </a:lnSpc>
        <a:spcBef>
          <a:spcPts val="661"/>
        </a:spcBef>
        <a:buFont typeface="Arial" panose="020B0604020202020204" pitchFamily="34" charset="0"/>
        <a:buChar char="•"/>
        <a:defRPr sz="1848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45273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754559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056382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35820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1660029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961853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26367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565500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1pPr>
      <a:lvl2pPr marL="301823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2pPr>
      <a:lvl3pPr marL="603647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3pPr>
      <a:lvl4pPr marL="905470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4pPr>
      <a:lvl5pPr marL="1207294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5pPr>
      <a:lvl6pPr marL="1509117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810941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112764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414588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371DB-A92B-4958-9F12-BCF2ED59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CEBEC5-A4CD-4DA2-9F2B-295DF174AFE9}"/>
                  </a:ext>
                </a:extLst>
              </p:cNvPr>
              <p:cNvSpPr txBox="1"/>
              <p:nvPr/>
            </p:nvSpPr>
            <p:spPr>
              <a:xfrm>
                <a:off x="1381515" y="1376416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CEBEC5-A4CD-4DA2-9F2B-295DF174A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515" y="1376416"/>
                <a:ext cx="185756" cy="276999"/>
              </a:xfrm>
              <a:prstGeom prst="rect">
                <a:avLst/>
              </a:prstGeom>
              <a:blipFill>
                <a:blip r:embed="rId2"/>
                <a:stretch>
                  <a:fillRect l="-33333" r="-26667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0ECD19D-6A4F-4F56-9B48-7A5921C8DF82}"/>
              </a:ext>
            </a:extLst>
          </p:cNvPr>
          <p:cNvSpPr txBox="1"/>
          <p:nvPr/>
        </p:nvSpPr>
        <p:spPr>
          <a:xfrm>
            <a:off x="1208015" y="152275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B87517-51F1-45C0-92C0-2F62424A9EEB}"/>
              </a:ext>
            </a:extLst>
          </p:cNvPr>
          <p:cNvGrpSpPr/>
          <p:nvPr/>
        </p:nvGrpSpPr>
        <p:grpSpPr>
          <a:xfrm>
            <a:off x="2733340" y="1272286"/>
            <a:ext cx="500937" cy="500937"/>
            <a:chOff x="3272904" y="2898396"/>
            <a:chExt cx="385894" cy="38589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6D99518-647C-4D1C-A194-A9E24D77E63E}"/>
                    </a:ext>
                  </a:extLst>
                </p:cNvPr>
                <p:cNvSpPr txBox="1"/>
                <p:nvPr/>
              </p:nvSpPr>
              <p:spPr>
                <a:xfrm>
                  <a:off x="3349133" y="2985580"/>
                  <a:ext cx="3084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6D99518-647C-4D1C-A194-A9E24D77E6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9133" y="2985580"/>
                  <a:ext cx="308418" cy="276999"/>
                </a:xfrm>
                <a:prstGeom prst="rect">
                  <a:avLst/>
                </a:prstGeom>
                <a:blipFill>
                  <a:blip r:embed="rId3"/>
                  <a:stretch>
                    <a:fillRect t="-33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CDB6AF3-E089-4A05-AE1D-7538C60BE97B}"/>
                </a:ext>
              </a:extLst>
            </p:cNvPr>
            <p:cNvSpPr/>
            <p:nvPr/>
          </p:nvSpPr>
          <p:spPr>
            <a:xfrm>
              <a:off x="3272904" y="2898396"/>
              <a:ext cx="385894" cy="3858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18057117-DB10-491C-8DB0-DC8B3D199727}"/>
              </a:ext>
            </a:extLst>
          </p:cNvPr>
          <p:cNvSpPr/>
          <p:nvPr/>
        </p:nvSpPr>
        <p:spPr>
          <a:xfrm>
            <a:off x="1223924" y="1272286"/>
            <a:ext cx="500937" cy="5009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E83AA8B-08AD-46C8-9235-5CD339B55AE4}"/>
              </a:ext>
            </a:extLst>
          </p:cNvPr>
          <p:cNvGrpSpPr/>
          <p:nvPr/>
        </p:nvGrpSpPr>
        <p:grpSpPr>
          <a:xfrm>
            <a:off x="681038" y="2549409"/>
            <a:ext cx="633963" cy="633963"/>
            <a:chOff x="2185336" y="4026920"/>
            <a:chExt cx="633963" cy="633963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CC2A678-6FA7-47A1-B639-98C52D89FF5C}"/>
                </a:ext>
              </a:extLst>
            </p:cNvPr>
            <p:cNvSpPr/>
            <p:nvPr/>
          </p:nvSpPr>
          <p:spPr>
            <a:xfrm>
              <a:off x="2251849" y="4093433"/>
              <a:ext cx="500937" cy="5009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C2709CE-2D36-4A2F-86A1-E7A4240182CA}"/>
                </a:ext>
              </a:extLst>
            </p:cNvPr>
            <p:cNvSpPr/>
            <p:nvPr/>
          </p:nvSpPr>
          <p:spPr>
            <a:xfrm>
              <a:off x="2185336" y="4026920"/>
              <a:ext cx="633963" cy="6339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3E4585-C501-4A71-8614-C572B4FB9080}"/>
                    </a:ext>
                  </a:extLst>
                </p:cNvPr>
                <p:cNvSpPr txBox="1"/>
                <p:nvPr/>
              </p:nvSpPr>
              <p:spPr>
                <a:xfrm>
                  <a:off x="2363433" y="4205402"/>
                  <a:ext cx="2777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3E4585-C501-4A71-8614-C572B4FB90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3433" y="4205402"/>
                  <a:ext cx="27776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2222" r="-6667" b="-239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04CAD49-B802-440E-B6C4-FD8C84F2AA31}"/>
              </a:ext>
            </a:extLst>
          </p:cNvPr>
          <p:cNvGrpSpPr/>
          <p:nvPr/>
        </p:nvGrpSpPr>
        <p:grpSpPr>
          <a:xfrm>
            <a:off x="1724861" y="2549409"/>
            <a:ext cx="633963" cy="633963"/>
            <a:chOff x="3229159" y="4026920"/>
            <a:chExt cx="633963" cy="633963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0C13AA9-7557-4989-8CFD-1B39A508D1DC}"/>
                </a:ext>
              </a:extLst>
            </p:cNvPr>
            <p:cNvSpPr/>
            <p:nvPr/>
          </p:nvSpPr>
          <p:spPr>
            <a:xfrm>
              <a:off x="3295672" y="4093433"/>
              <a:ext cx="500937" cy="5009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B05455F-0510-4128-B0F1-7AE3E2CB227A}"/>
                </a:ext>
              </a:extLst>
            </p:cNvPr>
            <p:cNvSpPr/>
            <p:nvPr/>
          </p:nvSpPr>
          <p:spPr>
            <a:xfrm>
              <a:off x="3229159" y="4026920"/>
              <a:ext cx="633963" cy="6339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DC6E2CB-9D95-47CD-8ED0-A095AB537097}"/>
                    </a:ext>
                  </a:extLst>
                </p:cNvPr>
                <p:cNvSpPr txBox="1"/>
                <p:nvPr/>
              </p:nvSpPr>
              <p:spPr>
                <a:xfrm>
                  <a:off x="3404595" y="4205402"/>
                  <a:ext cx="2830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DC6E2CB-9D95-47CD-8ED0-A095AB5370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595" y="4205402"/>
                  <a:ext cx="28309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1739" r="-6522" b="-239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05C94A9-C5F1-4C19-8840-0A0E74F6C0E7}"/>
              </a:ext>
            </a:extLst>
          </p:cNvPr>
          <p:cNvGrpSpPr/>
          <p:nvPr/>
        </p:nvGrpSpPr>
        <p:grpSpPr>
          <a:xfrm>
            <a:off x="3605553" y="2549409"/>
            <a:ext cx="633963" cy="633963"/>
            <a:chOff x="5109851" y="4026920"/>
            <a:chExt cx="633963" cy="633963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DE22134-32C8-450B-8D3A-C5A3A91E00A3}"/>
                </a:ext>
              </a:extLst>
            </p:cNvPr>
            <p:cNvSpPr/>
            <p:nvPr/>
          </p:nvSpPr>
          <p:spPr>
            <a:xfrm>
              <a:off x="5176364" y="4093433"/>
              <a:ext cx="500937" cy="5009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4338267-A570-4B72-B19E-A662710D6F66}"/>
                </a:ext>
              </a:extLst>
            </p:cNvPr>
            <p:cNvSpPr/>
            <p:nvPr/>
          </p:nvSpPr>
          <p:spPr>
            <a:xfrm>
              <a:off x="5109851" y="4026920"/>
              <a:ext cx="633963" cy="6339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5AB0B9C-CA4B-4EF4-B2D1-2D7FA6D5E6A2}"/>
                    </a:ext>
                  </a:extLst>
                </p:cNvPr>
                <p:cNvSpPr txBox="1"/>
                <p:nvPr/>
              </p:nvSpPr>
              <p:spPr>
                <a:xfrm>
                  <a:off x="5285287" y="4205402"/>
                  <a:ext cx="2830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5AB0B9C-CA4B-4EF4-B2D1-2D7FA6D5E6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287" y="4205402"/>
                  <a:ext cx="28309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1277" r="-2128" b="-239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95F785A-0AA9-453F-8314-2E154D232591}"/>
              </a:ext>
            </a:extLst>
          </p:cNvPr>
          <p:cNvSpPr txBox="1"/>
          <p:nvPr/>
        </p:nvSpPr>
        <p:spPr>
          <a:xfrm>
            <a:off x="2812126" y="268172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37CA1F9-B9D1-4CAC-8AC1-62AD67A9FAEC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 flipH="1">
            <a:off x="998020" y="1773223"/>
            <a:ext cx="476373" cy="77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AF1D992-8214-4217-985D-DE3D95F6D85E}"/>
              </a:ext>
            </a:extLst>
          </p:cNvPr>
          <p:cNvCxnSpPr>
            <a:cxnSpLocks/>
            <a:stCxn id="12" idx="4"/>
            <a:endCxn id="17" idx="0"/>
          </p:cNvCxnSpPr>
          <p:nvPr/>
        </p:nvCxnSpPr>
        <p:spPr>
          <a:xfrm>
            <a:off x="1474393" y="1773223"/>
            <a:ext cx="567450" cy="77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A8C5F25-1A50-4BD9-9E30-62AF73FACCEC}"/>
              </a:ext>
            </a:extLst>
          </p:cNvPr>
          <p:cNvCxnSpPr>
            <a:cxnSpLocks/>
            <a:stCxn id="12" idx="4"/>
            <a:endCxn id="21" idx="0"/>
          </p:cNvCxnSpPr>
          <p:nvPr/>
        </p:nvCxnSpPr>
        <p:spPr>
          <a:xfrm>
            <a:off x="1474393" y="1773223"/>
            <a:ext cx="2448142" cy="77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275B5F5-1F7B-4E7F-999B-2D02E0BF09E6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 flipH="1">
            <a:off x="998020" y="1773223"/>
            <a:ext cx="1985789" cy="77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F598A99-1E28-4895-9418-EBB4F0F5234F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 flipH="1">
            <a:off x="2041843" y="1773223"/>
            <a:ext cx="941966" cy="77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4CE4758-09E8-41A9-9663-96FB299DA870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>
            <a:off x="2983809" y="1773223"/>
            <a:ext cx="938726" cy="77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4FEC43C-826F-4F15-961F-BED5D7460BA2}"/>
                  </a:ext>
                </a:extLst>
              </p:cNvPr>
              <p:cNvSpPr txBox="1"/>
              <p:nvPr/>
            </p:nvSpPr>
            <p:spPr>
              <a:xfrm>
                <a:off x="1747887" y="4347517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4FEC43C-826F-4F15-961F-BED5D7460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887" y="4347517"/>
                <a:ext cx="185756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그룹 52">
            <a:extLst>
              <a:ext uri="{FF2B5EF4-FFF2-40B4-BE49-F238E27FC236}">
                <a16:creationId xmlns:a16="http://schemas.microsoft.com/office/drawing/2014/main" id="{3385D428-32A4-4E7E-AC4F-4B24C8ECF477}"/>
              </a:ext>
            </a:extLst>
          </p:cNvPr>
          <p:cNvGrpSpPr/>
          <p:nvPr/>
        </p:nvGrpSpPr>
        <p:grpSpPr>
          <a:xfrm>
            <a:off x="3099712" y="4243387"/>
            <a:ext cx="500937" cy="500937"/>
            <a:chOff x="3272904" y="2898396"/>
            <a:chExt cx="385894" cy="38589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9FAB1C0-D0BF-41B9-8CA1-521334D61C66}"/>
                    </a:ext>
                  </a:extLst>
                </p:cNvPr>
                <p:cNvSpPr txBox="1"/>
                <p:nvPr/>
              </p:nvSpPr>
              <p:spPr>
                <a:xfrm>
                  <a:off x="3349133" y="2985580"/>
                  <a:ext cx="3084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9FAB1C0-D0BF-41B9-8CA1-521334D61C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9133" y="2985580"/>
                  <a:ext cx="308418" cy="276999"/>
                </a:xfrm>
                <a:prstGeom prst="rect">
                  <a:avLst/>
                </a:prstGeom>
                <a:blipFill>
                  <a:blip r:embed="rId8"/>
                  <a:stretch>
                    <a:fillRect t="-33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152CAF7F-F825-486D-8B08-B8338A17CA87}"/>
                </a:ext>
              </a:extLst>
            </p:cNvPr>
            <p:cNvSpPr/>
            <p:nvPr/>
          </p:nvSpPr>
          <p:spPr>
            <a:xfrm>
              <a:off x="3272904" y="2898396"/>
              <a:ext cx="385894" cy="3858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타원 55">
            <a:extLst>
              <a:ext uri="{FF2B5EF4-FFF2-40B4-BE49-F238E27FC236}">
                <a16:creationId xmlns:a16="http://schemas.microsoft.com/office/drawing/2014/main" id="{B429183A-4BA8-489E-97C8-BA52731BFE35}"/>
              </a:ext>
            </a:extLst>
          </p:cNvPr>
          <p:cNvSpPr/>
          <p:nvPr/>
        </p:nvSpPr>
        <p:spPr>
          <a:xfrm>
            <a:off x="1590296" y="4243387"/>
            <a:ext cx="500937" cy="5009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0E45B94-31BE-4674-AE4B-03C99AF0873F}"/>
              </a:ext>
            </a:extLst>
          </p:cNvPr>
          <p:cNvGrpSpPr/>
          <p:nvPr/>
        </p:nvGrpSpPr>
        <p:grpSpPr>
          <a:xfrm>
            <a:off x="2333373" y="5587914"/>
            <a:ext cx="633963" cy="633963"/>
            <a:chOff x="2185336" y="4026920"/>
            <a:chExt cx="633963" cy="633963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6225563-FA49-4B5B-8B4B-8E0BDEB34DD1}"/>
                </a:ext>
              </a:extLst>
            </p:cNvPr>
            <p:cNvSpPr/>
            <p:nvPr/>
          </p:nvSpPr>
          <p:spPr>
            <a:xfrm>
              <a:off x="2251849" y="4093433"/>
              <a:ext cx="500937" cy="5009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CE9CFEF8-8A84-4F56-9CDD-8BF26B0A951B}"/>
                </a:ext>
              </a:extLst>
            </p:cNvPr>
            <p:cNvSpPr/>
            <p:nvPr/>
          </p:nvSpPr>
          <p:spPr>
            <a:xfrm>
              <a:off x="2185336" y="4026920"/>
              <a:ext cx="633963" cy="6339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CDD0C9D-1C56-4B47-97F0-56DA40355CA1}"/>
                    </a:ext>
                  </a:extLst>
                </p:cNvPr>
                <p:cNvSpPr txBox="1"/>
                <p:nvPr/>
              </p:nvSpPr>
              <p:spPr>
                <a:xfrm>
                  <a:off x="2363433" y="4205402"/>
                  <a:ext cx="2503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CDD0C9D-1C56-4B47-97F0-56DA40355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3433" y="4205402"/>
                  <a:ext cx="25038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4390" r="-7317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880BEAC-F45E-4709-9F78-2806D61AE77F}"/>
              </a:ext>
            </a:extLst>
          </p:cNvPr>
          <p:cNvSpPr/>
          <p:nvPr/>
        </p:nvSpPr>
        <p:spPr>
          <a:xfrm>
            <a:off x="1941359" y="5472539"/>
            <a:ext cx="1455548" cy="1099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D660C69-A30A-487F-9EAD-62DD08F6B33D}"/>
                  </a:ext>
                </a:extLst>
              </p:cNvPr>
              <p:cNvSpPr txBox="1"/>
              <p:nvPr/>
            </p:nvSpPr>
            <p:spPr>
              <a:xfrm>
                <a:off x="2085504" y="6236071"/>
                <a:ext cx="11904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=1, 2, …,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D660C69-A30A-487F-9EAD-62DD08F6B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504" y="6236071"/>
                <a:ext cx="1190454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71FE6F6-E2D3-47C4-A427-B0CC8750A83E}"/>
              </a:ext>
            </a:extLst>
          </p:cNvPr>
          <p:cNvCxnSpPr>
            <a:cxnSpLocks/>
          </p:cNvCxnSpPr>
          <p:nvPr/>
        </p:nvCxnSpPr>
        <p:spPr>
          <a:xfrm>
            <a:off x="1835497" y="4728646"/>
            <a:ext cx="631367" cy="74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40B872E-C45F-40C1-A7E8-6BEE527CAE73}"/>
              </a:ext>
            </a:extLst>
          </p:cNvPr>
          <p:cNvCxnSpPr>
            <a:cxnSpLocks/>
            <a:stCxn id="55" idx="4"/>
          </p:cNvCxnSpPr>
          <p:nvPr/>
        </p:nvCxnSpPr>
        <p:spPr>
          <a:xfrm flipH="1">
            <a:off x="2841380" y="4744324"/>
            <a:ext cx="508801" cy="735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F952473-9F92-4646-9AB2-FE80B3CE5CE9}"/>
              </a:ext>
            </a:extLst>
          </p:cNvPr>
          <p:cNvGrpSpPr/>
          <p:nvPr/>
        </p:nvGrpSpPr>
        <p:grpSpPr>
          <a:xfrm>
            <a:off x="5674275" y="1360249"/>
            <a:ext cx="500937" cy="500937"/>
            <a:chOff x="3272904" y="2898396"/>
            <a:chExt cx="385894" cy="38589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A0ED92D0-E222-4687-91D1-4080BF097F13}"/>
                    </a:ext>
                  </a:extLst>
                </p:cNvPr>
                <p:cNvSpPr txBox="1"/>
                <p:nvPr/>
              </p:nvSpPr>
              <p:spPr>
                <a:xfrm>
                  <a:off x="3349133" y="2985580"/>
                  <a:ext cx="3084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A0ED92D0-E222-4687-91D1-4080BF097F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9133" y="2985580"/>
                  <a:ext cx="308418" cy="276999"/>
                </a:xfrm>
                <a:prstGeom prst="rect">
                  <a:avLst/>
                </a:prstGeom>
                <a:blipFill>
                  <a:blip r:embed="rId11"/>
                  <a:stretch>
                    <a:fillRect t="-33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E23DCFA-7D32-4E1F-9EAC-95D86E9F5697}"/>
                </a:ext>
              </a:extLst>
            </p:cNvPr>
            <p:cNvSpPr/>
            <p:nvPr/>
          </p:nvSpPr>
          <p:spPr>
            <a:xfrm>
              <a:off x="3272904" y="2898396"/>
              <a:ext cx="385894" cy="3858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424B626D-1E12-4410-97B5-CD15FB741E34}"/>
              </a:ext>
            </a:extLst>
          </p:cNvPr>
          <p:cNvGrpSpPr/>
          <p:nvPr/>
        </p:nvGrpSpPr>
        <p:grpSpPr>
          <a:xfrm>
            <a:off x="5674275" y="2436805"/>
            <a:ext cx="500937" cy="500937"/>
            <a:chOff x="5674275" y="2421735"/>
            <a:chExt cx="500937" cy="5009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319BF7D-AD17-421E-A032-382CF0C09ED9}"/>
                    </a:ext>
                  </a:extLst>
                </p:cNvPr>
                <p:cNvSpPr txBox="1"/>
                <p:nvPr/>
              </p:nvSpPr>
              <p:spPr>
                <a:xfrm>
                  <a:off x="5840254" y="2525865"/>
                  <a:ext cx="1857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319BF7D-AD17-421E-A032-382CF0C09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0254" y="2525865"/>
                  <a:ext cx="185756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9032" r="-25806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BA08F894-43FE-4636-8C9D-C656F8F160C9}"/>
                </a:ext>
              </a:extLst>
            </p:cNvPr>
            <p:cNvSpPr/>
            <p:nvPr/>
          </p:nvSpPr>
          <p:spPr>
            <a:xfrm>
              <a:off x="5674275" y="2421735"/>
              <a:ext cx="500937" cy="5009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16C06BC-354A-4736-B003-19137ED8F2EF}"/>
              </a:ext>
            </a:extLst>
          </p:cNvPr>
          <p:cNvGrpSpPr/>
          <p:nvPr/>
        </p:nvGrpSpPr>
        <p:grpSpPr>
          <a:xfrm>
            <a:off x="5238914" y="3513360"/>
            <a:ext cx="1455548" cy="1099607"/>
            <a:chOff x="6154291" y="4380065"/>
            <a:chExt cx="1455548" cy="1099607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BA070150-1CF8-422E-B0B9-956254306BA0}"/>
                </a:ext>
              </a:extLst>
            </p:cNvPr>
            <p:cNvGrpSpPr/>
            <p:nvPr/>
          </p:nvGrpSpPr>
          <p:grpSpPr>
            <a:xfrm>
              <a:off x="6546305" y="4495440"/>
              <a:ext cx="633963" cy="633963"/>
              <a:chOff x="2185336" y="4026920"/>
              <a:chExt cx="633963" cy="633963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00ECE024-4805-4731-8212-ACC8D442F95A}"/>
                  </a:ext>
                </a:extLst>
              </p:cNvPr>
              <p:cNvSpPr/>
              <p:nvPr/>
            </p:nvSpPr>
            <p:spPr>
              <a:xfrm>
                <a:off x="2251849" y="4093433"/>
                <a:ext cx="500937" cy="5009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CBF70720-3DB6-4FF9-AFAD-D4853A27659C}"/>
                  </a:ext>
                </a:extLst>
              </p:cNvPr>
              <p:cNvSpPr/>
              <p:nvPr/>
            </p:nvSpPr>
            <p:spPr>
              <a:xfrm>
                <a:off x="2185336" y="4026920"/>
                <a:ext cx="633963" cy="6339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2F7C0A38-111D-483E-9117-A89B84562D74}"/>
                      </a:ext>
                    </a:extLst>
                  </p:cNvPr>
                  <p:cNvSpPr txBox="1"/>
                  <p:nvPr/>
                </p:nvSpPr>
                <p:spPr>
                  <a:xfrm>
                    <a:off x="2371822" y="4188624"/>
                    <a:ext cx="25038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b="0" dirty="0"/>
                  </a:p>
                </p:txBody>
              </p:sp>
            </mc:Choice>
            <mc:Fallback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2F7C0A38-111D-483E-9117-A89B84562D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1822" y="4188624"/>
                    <a:ext cx="250389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4390" r="-9756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FBF7902-8C0E-44BE-A2EF-0878772B6915}"/>
                </a:ext>
              </a:extLst>
            </p:cNvPr>
            <p:cNvSpPr/>
            <p:nvPr/>
          </p:nvSpPr>
          <p:spPr>
            <a:xfrm>
              <a:off x="6154291" y="4380065"/>
              <a:ext cx="1455548" cy="10996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55AB423D-7E4F-4189-BE18-B37844791574}"/>
                    </a:ext>
                  </a:extLst>
                </p:cNvPr>
                <p:cNvSpPr txBox="1"/>
                <p:nvPr/>
              </p:nvSpPr>
              <p:spPr>
                <a:xfrm>
                  <a:off x="6298436" y="5143597"/>
                  <a:ext cx="119045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=1, 2, …,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55AB423D-7E4F-4189-BE18-B37844791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8436" y="5143597"/>
                  <a:ext cx="1190454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4AC15100-7BDC-438A-921F-3A886BF1DEF2}"/>
              </a:ext>
            </a:extLst>
          </p:cNvPr>
          <p:cNvCxnSpPr>
            <a:cxnSpLocks/>
          </p:cNvCxnSpPr>
          <p:nvPr/>
        </p:nvCxnSpPr>
        <p:spPr>
          <a:xfrm>
            <a:off x="5919171" y="1908865"/>
            <a:ext cx="0" cy="42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71714FA-6C63-4A49-8684-0DD0C60C00A2}"/>
              </a:ext>
            </a:extLst>
          </p:cNvPr>
          <p:cNvCxnSpPr>
            <a:cxnSpLocks/>
          </p:cNvCxnSpPr>
          <p:nvPr/>
        </p:nvCxnSpPr>
        <p:spPr>
          <a:xfrm>
            <a:off x="5919171" y="3005363"/>
            <a:ext cx="0" cy="42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자유형: 도형 114">
            <a:extLst>
              <a:ext uri="{FF2B5EF4-FFF2-40B4-BE49-F238E27FC236}">
                <a16:creationId xmlns:a16="http://schemas.microsoft.com/office/drawing/2014/main" id="{EACAB8C2-0E0F-4212-87C0-C15600C62595}"/>
              </a:ext>
            </a:extLst>
          </p:cNvPr>
          <p:cNvSpPr/>
          <p:nvPr/>
        </p:nvSpPr>
        <p:spPr>
          <a:xfrm>
            <a:off x="6198378" y="1773223"/>
            <a:ext cx="593187" cy="1917933"/>
          </a:xfrm>
          <a:custGeom>
            <a:avLst/>
            <a:gdLst>
              <a:gd name="connsiteX0" fmla="*/ 0 w 516600"/>
              <a:gd name="connsiteY0" fmla="*/ 0 h 1921079"/>
              <a:gd name="connsiteX1" fmla="*/ 503340 w 516600"/>
              <a:gd name="connsiteY1" fmla="*/ 536895 h 1921079"/>
              <a:gd name="connsiteX2" fmla="*/ 343949 w 516600"/>
              <a:gd name="connsiteY2" fmla="*/ 1543574 h 1921079"/>
              <a:gd name="connsiteX3" fmla="*/ 58723 w 516600"/>
              <a:gd name="connsiteY3" fmla="*/ 1921079 h 192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600" h="1921079">
                <a:moveTo>
                  <a:pt x="0" y="0"/>
                </a:moveTo>
                <a:cubicBezTo>
                  <a:pt x="223007" y="139816"/>
                  <a:pt x="446015" y="279633"/>
                  <a:pt x="503340" y="536895"/>
                </a:cubicBezTo>
                <a:cubicBezTo>
                  <a:pt x="560665" y="794157"/>
                  <a:pt x="418052" y="1312877"/>
                  <a:pt x="343949" y="1543574"/>
                </a:cubicBezTo>
                <a:cubicBezTo>
                  <a:pt x="269846" y="1774271"/>
                  <a:pt x="114650" y="1869347"/>
                  <a:pt x="58723" y="1921079"/>
                </a:cubicBezTo>
              </a:path>
            </a:pathLst>
          </a:custGeom>
          <a:ln>
            <a:headEnd w="sm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35240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3E5332FA-ACF6-4282-B0E1-1149092050DC}" vid="{623428AC-FB4C-40D7-ACC6-6F48B09CA1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2341</TotalTime>
  <Words>30</Words>
  <Application>Microsoft Office PowerPoint</Application>
  <PresentationFormat>A4 용지(210x297mm)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나눔바른고딕</vt:lpstr>
      <vt:lpstr>Arial</vt:lpstr>
      <vt:lpstr>Calibri</vt:lpstr>
      <vt:lpstr>Cambria Math</vt:lpstr>
      <vt:lpstr>Default Theme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JIN-SOL</dc:creator>
  <cp:lastModifiedBy>KIM JIN-SOL</cp:lastModifiedBy>
  <cp:revision>5</cp:revision>
  <dcterms:created xsi:type="dcterms:W3CDTF">2020-03-26T11:21:27Z</dcterms:created>
  <dcterms:modified xsi:type="dcterms:W3CDTF">2020-03-28T02:23:12Z</dcterms:modified>
</cp:coreProperties>
</file>