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9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406C-7E3B-49D2-AB4E-40E693673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6B13CE-E510-4152-820A-0C4445FBA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6AD7F-CDDF-48F1-B2A8-99C2A1830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62B4AC-DFF9-49A1-9B58-35A2B0188292}"/>
              </a:ext>
            </a:extLst>
          </p:cNvPr>
          <p:cNvSpPr/>
          <p:nvPr/>
        </p:nvSpPr>
        <p:spPr>
          <a:xfrm>
            <a:off x="404239" y="2802448"/>
            <a:ext cx="1414417" cy="947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8AFD7F-3696-48F5-855F-EC46B3E29974}"/>
              </a:ext>
            </a:extLst>
          </p:cNvPr>
          <p:cNvSpPr/>
          <p:nvPr/>
        </p:nvSpPr>
        <p:spPr>
          <a:xfrm>
            <a:off x="1952209" y="2759978"/>
            <a:ext cx="1948550" cy="990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 데이터로 학습한 네트워크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91FCEE-EB1C-48F3-8CA2-FA2CF84B4AB7}"/>
              </a:ext>
            </a:extLst>
          </p:cNvPr>
          <p:cNvSpPr/>
          <p:nvPr/>
        </p:nvSpPr>
        <p:spPr>
          <a:xfrm>
            <a:off x="2219275" y="4373533"/>
            <a:ext cx="1414417" cy="9479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 없는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DE07E3-233F-4411-91A5-B847E98A6D04}"/>
              </a:ext>
            </a:extLst>
          </p:cNvPr>
          <p:cNvSpPr/>
          <p:nvPr/>
        </p:nvSpPr>
        <p:spPr>
          <a:xfrm>
            <a:off x="270724" y="2601985"/>
            <a:ext cx="3785929" cy="133245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B970D-DC72-45CA-A2A3-C72185BF995A}"/>
              </a:ext>
            </a:extLst>
          </p:cNvPr>
          <p:cNvSpPr txBox="1"/>
          <p:nvPr/>
        </p:nvSpPr>
        <p:spPr>
          <a:xfrm flipH="1">
            <a:off x="368600" y="2232653"/>
            <a:ext cx="74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Train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CD86FF-0959-4EBA-928E-FDDD8BBBC3B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926484" y="3750404"/>
            <a:ext cx="0" cy="623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3ECBE8-773F-487F-95DC-E27AD8D41E31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900759" y="3255191"/>
            <a:ext cx="1348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33836F-EFB7-4C00-AA22-AEFCD0E2F442}"/>
              </a:ext>
            </a:extLst>
          </p:cNvPr>
          <p:cNvSpPr txBox="1"/>
          <p:nvPr/>
        </p:nvSpPr>
        <p:spPr>
          <a:xfrm flipH="1">
            <a:off x="2916012" y="3971171"/>
            <a:ext cx="74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Feed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0FED2-93E8-42B1-9AAC-6290BD07B86F}"/>
              </a:ext>
            </a:extLst>
          </p:cNvPr>
          <p:cNvSpPr txBox="1"/>
          <p:nvPr/>
        </p:nvSpPr>
        <p:spPr>
          <a:xfrm flipH="1">
            <a:off x="4091958" y="2743922"/>
            <a:ext cx="11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Inference</a:t>
            </a:r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C3E8315-49BA-4703-960B-DEA9CC60A155}"/>
              </a:ext>
            </a:extLst>
          </p:cNvPr>
          <p:cNvSpPr/>
          <p:nvPr/>
        </p:nvSpPr>
        <p:spPr>
          <a:xfrm>
            <a:off x="5249322" y="2781213"/>
            <a:ext cx="1566152" cy="947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Uncentainty</a:t>
            </a:r>
          </a:p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3C66B2-E949-41AF-B476-1292D2D4CE99}"/>
              </a:ext>
            </a:extLst>
          </p:cNvPr>
          <p:cNvCxnSpPr>
            <a:cxnSpLocks/>
          </p:cNvCxnSpPr>
          <p:nvPr/>
        </p:nvCxnSpPr>
        <p:spPr>
          <a:xfrm flipV="1">
            <a:off x="6815474" y="2760916"/>
            <a:ext cx="1103733" cy="495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9C054A-F3F4-487A-9ED2-58EE3629E19F}"/>
              </a:ext>
            </a:extLst>
          </p:cNvPr>
          <p:cNvCxnSpPr>
            <a:cxnSpLocks/>
          </p:cNvCxnSpPr>
          <p:nvPr/>
        </p:nvCxnSpPr>
        <p:spPr>
          <a:xfrm>
            <a:off x="6815473" y="3276426"/>
            <a:ext cx="1103733" cy="495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05D9F6-F37A-4D48-B85D-6385849ECB1C}"/>
              </a:ext>
            </a:extLst>
          </p:cNvPr>
          <p:cNvSpPr/>
          <p:nvPr/>
        </p:nvSpPr>
        <p:spPr>
          <a:xfrm>
            <a:off x="7922155" y="2240536"/>
            <a:ext cx="1579601" cy="880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사람이 직접 라벨링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EC8C8CB-C392-486F-AF54-A6FF97815385}"/>
              </a:ext>
            </a:extLst>
          </p:cNvPr>
          <p:cNvSpPr/>
          <p:nvPr/>
        </p:nvSpPr>
        <p:spPr>
          <a:xfrm>
            <a:off x="7922155" y="3411681"/>
            <a:ext cx="1579601" cy="880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 데이터로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AD1E26-8846-4973-80AA-9EF97AF346D9}"/>
              </a:ext>
            </a:extLst>
          </p:cNvPr>
          <p:cNvSpPr txBox="1"/>
          <p:nvPr/>
        </p:nvSpPr>
        <p:spPr>
          <a:xfrm flipH="1">
            <a:off x="6923677" y="2501641"/>
            <a:ext cx="66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높음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2F8871-CB33-4766-B2FE-827B6BDC1154}"/>
              </a:ext>
            </a:extLst>
          </p:cNvPr>
          <p:cNvSpPr txBox="1"/>
          <p:nvPr/>
        </p:nvSpPr>
        <p:spPr>
          <a:xfrm flipH="1">
            <a:off x="6923678" y="3601839"/>
            <a:ext cx="66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낮음</a:t>
            </a:r>
          </a:p>
        </p:txBody>
      </p:sp>
    </p:spTree>
    <p:extLst>
      <p:ext uri="{BB962C8B-B14F-4D97-AF65-F5344CB8AC3E}">
        <p14:creationId xmlns:p14="http://schemas.microsoft.com/office/powerpoint/2010/main" val="12846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26031-3A08-4555-852D-93D9BE78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1374E-0E98-4276-A029-E0CC6813A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0A30-6716-4749-874A-45060B5D9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10AC59-E233-4F93-B405-3C2AD752CA93}"/>
              </a:ext>
            </a:extLst>
          </p:cNvPr>
          <p:cNvSpPr/>
          <p:nvPr/>
        </p:nvSpPr>
        <p:spPr>
          <a:xfrm>
            <a:off x="668694" y="2139190"/>
            <a:ext cx="1311108" cy="3003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라벨이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없는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7AB9BE-53A4-4B73-B3A4-B46441F0CF9A}"/>
              </a:ext>
            </a:extLst>
          </p:cNvPr>
          <p:cNvSpPr/>
          <p:nvPr/>
        </p:nvSpPr>
        <p:spPr>
          <a:xfrm>
            <a:off x="2278960" y="2139191"/>
            <a:ext cx="2460820" cy="771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라벨링된 데이터로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학습된 네트워크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CD0F1E-0C12-4D09-95D8-2769284CAA12}"/>
              </a:ext>
            </a:extLst>
          </p:cNvPr>
          <p:cNvSpPr/>
          <p:nvPr/>
        </p:nvSpPr>
        <p:spPr>
          <a:xfrm>
            <a:off x="2278960" y="3254925"/>
            <a:ext cx="2460820" cy="771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라벨링된 데이터로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학습된 네트워크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2AED30F-2943-42EA-AA93-5828D5605C9B}"/>
              </a:ext>
            </a:extLst>
          </p:cNvPr>
          <p:cNvSpPr/>
          <p:nvPr/>
        </p:nvSpPr>
        <p:spPr>
          <a:xfrm>
            <a:off x="2278960" y="4370659"/>
            <a:ext cx="2460820" cy="7717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라벨링된 데이터로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학습된 네트워크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BAA2EF-816C-4E42-847C-F6CF35C4E2F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79802" y="2525086"/>
            <a:ext cx="299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F9337E-E13F-46A0-B06A-F94847C9B9F2}"/>
              </a:ext>
            </a:extLst>
          </p:cNvPr>
          <p:cNvCxnSpPr>
            <a:cxnSpLocks/>
          </p:cNvCxnSpPr>
          <p:nvPr/>
        </p:nvCxnSpPr>
        <p:spPr>
          <a:xfrm>
            <a:off x="1979802" y="3632433"/>
            <a:ext cx="299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3837E3-17AF-42B2-A95B-B22F9983568C}"/>
              </a:ext>
            </a:extLst>
          </p:cNvPr>
          <p:cNvCxnSpPr>
            <a:cxnSpLocks/>
          </p:cNvCxnSpPr>
          <p:nvPr/>
        </p:nvCxnSpPr>
        <p:spPr>
          <a:xfrm>
            <a:off x="1979802" y="4748169"/>
            <a:ext cx="299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8EDBA6-A543-4B6B-9DB8-046A8D7D00D9}"/>
              </a:ext>
            </a:extLst>
          </p:cNvPr>
          <p:cNvSpPr/>
          <p:nvPr/>
        </p:nvSpPr>
        <p:spPr>
          <a:xfrm>
            <a:off x="5038938" y="2139191"/>
            <a:ext cx="1546420" cy="771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BB98E40-0372-4790-B182-A2AFD8AEB8B5}"/>
              </a:ext>
            </a:extLst>
          </p:cNvPr>
          <p:cNvSpPr/>
          <p:nvPr/>
        </p:nvSpPr>
        <p:spPr>
          <a:xfrm>
            <a:off x="5038938" y="3254925"/>
            <a:ext cx="1546420" cy="771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95C81-5E02-454A-A9EA-F4978C6FC31A}"/>
              </a:ext>
            </a:extLst>
          </p:cNvPr>
          <p:cNvSpPr/>
          <p:nvPr/>
        </p:nvSpPr>
        <p:spPr>
          <a:xfrm>
            <a:off x="5038938" y="4370659"/>
            <a:ext cx="1546420" cy="7717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 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409CA80-4592-441C-9287-F6F7F0529111}"/>
              </a:ext>
            </a:extLst>
          </p:cNvPr>
          <p:cNvCxnSpPr>
            <a:cxnSpLocks/>
          </p:cNvCxnSpPr>
          <p:nvPr/>
        </p:nvCxnSpPr>
        <p:spPr>
          <a:xfrm>
            <a:off x="4739780" y="3632433"/>
            <a:ext cx="299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E6CDFF-9435-4C53-82D1-8EF2E93E22A2}"/>
              </a:ext>
            </a:extLst>
          </p:cNvPr>
          <p:cNvCxnSpPr>
            <a:cxnSpLocks/>
          </p:cNvCxnSpPr>
          <p:nvPr/>
        </p:nvCxnSpPr>
        <p:spPr>
          <a:xfrm>
            <a:off x="4739780" y="4748169"/>
            <a:ext cx="299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F19725-1C39-4CFC-AA80-E865FCD04A57}"/>
              </a:ext>
            </a:extLst>
          </p:cNvPr>
          <p:cNvCxnSpPr>
            <a:cxnSpLocks/>
          </p:cNvCxnSpPr>
          <p:nvPr/>
        </p:nvCxnSpPr>
        <p:spPr>
          <a:xfrm>
            <a:off x="4739780" y="2525086"/>
            <a:ext cx="299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CF6FC7-954F-49FA-B10C-3BCFCF9DB85C}"/>
              </a:ext>
            </a:extLst>
          </p:cNvPr>
          <p:cNvSpPr txBox="1"/>
          <p:nvPr/>
        </p:nvSpPr>
        <p:spPr>
          <a:xfrm flipH="1">
            <a:off x="6963932" y="3179155"/>
            <a:ext cx="2775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/>
              <a:t>가지 예측값이 얼마나 비슷한 지 측정</a:t>
            </a:r>
            <a:r>
              <a:rPr lang="en-US" altLang="ko-KR"/>
              <a:t>(</a:t>
            </a:r>
            <a:r>
              <a:rPr lang="ko-KR" altLang="en-US"/>
              <a:t>앙상블</a:t>
            </a:r>
            <a:r>
              <a:rPr lang="en-US" altLang="ko-KR"/>
              <a:t>)</a:t>
            </a:r>
          </a:p>
          <a:p>
            <a:pPr algn="ctr"/>
            <a:r>
              <a:rPr lang="ko-KR" altLang="en-US"/>
              <a:t>→ </a:t>
            </a:r>
            <a:r>
              <a:rPr lang="ko-KR" altLang="en-US">
                <a:solidFill>
                  <a:srgbClr val="0000FF"/>
                </a:solidFill>
              </a:rPr>
              <a:t>불확실성 측정</a:t>
            </a: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098D2B45-8A5A-41B2-BED9-54D49DDA4D87}"/>
              </a:ext>
            </a:extLst>
          </p:cNvPr>
          <p:cNvSpPr/>
          <p:nvPr/>
        </p:nvSpPr>
        <p:spPr>
          <a:xfrm>
            <a:off x="6729041" y="2525086"/>
            <a:ext cx="234891" cy="22230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84583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</TotalTime>
  <Words>61</Words>
  <Application>Microsoft Office PowerPoint</Application>
  <PresentationFormat>A4 용지(210x297mm)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나눔바른고딕</vt:lpstr>
      <vt:lpstr>맑은 고딕</vt:lpstr>
      <vt:lpstr>현대하모니 M</vt:lpstr>
      <vt:lpstr>Arial</vt:lpstr>
      <vt:lpstr>HMC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4</cp:revision>
  <dcterms:created xsi:type="dcterms:W3CDTF">2021-01-07T23:36:48Z</dcterms:created>
  <dcterms:modified xsi:type="dcterms:W3CDTF">2021-01-08T01:28:23Z</dcterms:modified>
</cp:coreProperties>
</file>