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16" y="96"/>
      </p:cViewPr>
      <p:guideLst>
        <p:guide orient="horz" pos="218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BE6023-B2D8-4E26-B6BD-F6AD886350DF}"/>
              </a:ext>
            </a:extLst>
          </p:cNvPr>
          <p:cNvSpPr/>
          <p:nvPr/>
        </p:nvSpPr>
        <p:spPr>
          <a:xfrm>
            <a:off x="590552" y="1451295"/>
            <a:ext cx="4006615" cy="244119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14B07A-4F49-471E-A93F-ECA27E30C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0A4EE6-C850-4994-8D92-493F462DE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75F8DD-7E67-4B63-857F-6DE723B40781}"/>
              </a:ext>
            </a:extLst>
          </p:cNvPr>
          <p:cNvSpPr/>
          <p:nvPr/>
        </p:nvSpPr>
        <p:spPr>
          <a:xfrm>
            <a:off x="931177" y="1845578"/>
            <a:ext cx="805343" cy="16274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F03D47-5A36-40C2-A98D-2F4122C916A9}"/>
              </a:ext>
            </a:extLst>
          </p:cNvPr>
          <p:cNvSpPr/>
          <p:nvPr/>
        </p:nvSpPr>
        <p:spPr>
          <a:xfrm>
            <a:off x="1912689" y="1845578"/>
            <a:ext cx="805343" cy="16274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58B2F2-0902-46FD-B3CA-B0B6BA1592ED}"/>
              </a:ext>
            </a:extLst>
          </p:cNvPr>
          <p:cNvSpPr/>
          <p:nvPr/>
        </p:nvSpPr>
        <p:spPr>
          <a:xfrm>
            <a:off x="2931483" y="1845578"/>
            <a:ext cx="805343" cy="16274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B80727-16AC-4615-B776-47C7331396CC}"/>
              </a:ext>
            </a:extLst>
          </p:cNvPr>
          <p:cNvSpPr/>
          <p:nvPr/>
        </p:nvSpPr>
        <p:spPr>
          <a:xfrm>
            <a:off x="5703345" y="1845578"/>
            <a:ext cx="805343" cy="1627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F7D10D-CC83-4052-A66C-DF91DD7796AE}"/>
              </a:ext>
            </a:extLst>
          </p:cNvPr>
          <p:cNvSpPr/>
          <p:nvPr/>
        </p:nvSpPr>
        <p:spPr>
          <a:xfrm>
            <a:off x="6684857" y="1845578"/>
            <a:ext cx="805343" cy="1627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D28BD8-E426-4AB4-84F2-B5706DD839C5}"/>
              </a:ext>
            </a:extLst>
          </p:cNvPr>
          <p:cNvSpPr/>
          <p:nvPr/>
        </p:nvSpPr>
        <p:spPr>
          <a:xfrm>
            <a:off x="7703651" y="1845578"/>
            <a:ext cx="805343" cy="1627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4F5CB-E1D2-48EB-AA44-EE505BA1AABF}"/>
              </a:ext>
            </a:extLst>
          </p:cNvPr>
          <p:cNvSpPr txBox="1"/>
          <p:nvPr/>
        </p:nvSpPr>
        <p:spPr>
          <a:xfrm>
            <a:off x="3853796" y="2351574"/>
            <a:ext cx="4683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FE967D-1271-4951-A84E-551E9A45963D}"/>
              </a:ext>
            </a:extLst>
          </p:cNvPr>
          <p:cNvSpPr/>
          <p:nvPr/>
        </p:nvSpPr>
        <p:spPr>
          <a:xfrm>
            <a:off x="5358941" y="1451295"/>
            <a:ext cx="4006615" cy="244119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92DFD-D2AB-4CD4-B592-FA4CC181A86F}"/>
              </a:ext>
            </a:extLst>
          </p:cNvPr>
          <p:cNvSpPr txBox="1"/>
          <p:nvPr/>
        </p:nvSpPr>
        <p:spPr>
          <a:xfrm>
            <a:off x="8622185" y="2351574"/>
            <a:ext cx="4683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84A2F-0FB8-40DE-9F8C-7E6C5B91E49D}"/>
              </a:ext>
            </a:extLst>
          </p:cNvPr>
          <p:cNvSpPr txBox="1"/>
          <p:nvPr/>
        </p:nvSpPr>
        <p:spPr>
          <a:xfrm>
            <a:off x="1897514" y="873921"/>
            <a:ext cx="13926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</a:t>
            </a:r>
            <a:endParaRPr lang="ko-KR" altLang="en-US" sz="2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068C4-0655-4722-8704-6CAA213910A1}"/>
              </a:ext>
            </a:extLst>
          </p:cNvPr>
          <p:cNvSpPr txBox="1"/>
          <p:nvPr/>
        </p:nvSpPr>
        <p:spPr>
          <a:xfrm>
            <a:off x="6665903" y="873921"/>
            <a:ext cx="14231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Decoder</a:t>
            </a:r>
            <a:endParaRPr lang="ko-KR" altLang="en-US" sz="2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2F1ABD-F063-4D4A-A804-A623ABF363C1}"/>
              </a:ext>
            </a:extLst>
          </p:cNvPr>
          <p:cNvCxnSpPr>
            <a:cxnSpLocks/>
          </p:cNvCxnSpPr>
          <p:nvPr/>
        </p:nvCxnSpPr>
        <p:spPr>
          <a:xfrm flipH="1">
            <a:off x="5321646" y="3473043"/>
            <a:ext cx="810707" cy="1247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21FA3B-3983-42FC-B8BB-79A8687B2F3C}"/>
              </a:ext>
            </a:extLst>
          </p:cNvPr>
          <p:cNvCxnSpPr>
            <a:cxnSpLocks/>
          </p:cNvCxnSpPr>
          <p:nvPr/>
        </p:nvCxnSpPr>
        <p:spPr>
          <a:xfrm>
            <a:off x="3853796" y="3892492"/>
            <a:ext cx="651092" cy="828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12D8826-826A-403D-9EA3-BD515EE086A0}"/>
              </a:ext>
            </a:extLst>
          </p:cNvPr>
          <p:cNvSpPr/>
          <p:nvPr/>
        </p:nvSpPr>
        <p:spPr>
          <a:xfrm>
            <a:off x="3820083" y="4720670"/>
            <a:ext cx="2169024" cy="828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Attention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17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FE967D-1271-4951-A84E-551E9A45963D}"/>
              </a:ext>
            </a:extLst>
          </p:cNvPr>
          <p:cNvSpPr/>
          <p:nvPr/>
        </p:nvSpPr>
        <p:spPr>
          <a:xfrm>
            <a:off x="5358941" y="1451295"/>
            <a:ext cx="4006615" cy="244119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BE6023-B2D8-4E26-B6BD-F6AD886350DF}"/>
              </a:ext>
            </a:extLst>
          </p:cNvPr>
          <p:cNvSpPr/>
          <p:nvPr/>
        </p:nvSpPr>
        <p:spPr>
          <a:xfrm>
            <a:off x="590552" y="1451295"/>
            <a:ext cx="4006615" cy="244119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14B07A-4F49-471E-A93F-ECA27E30C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0A4EE6-C850-4994-8D92-493F462DE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75F8DD-7E67-4B63-857F-6DE723B40781}"/>
              </a:ext>
            </a:extLst>
          </p:cNvPr>
          <p:cNvSpPr/>
          <p:nvPr/>
        </p:nvSpPr>
        <p:spPr>
          <a:xfrm>
            <a:off x="931177" y="1845578"/>
            <a:ext cx="805343" cy="1627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F03D47-5A36-40C2-A98D-2F4122C916A9}"/>
              </a:ext>
            </a:extLst>
          </p:cNvPr>
          <p:cNvSpPr/>
          <p:nvPr/>
        </p:nvSpPr>
        <p:spPr>
          <a:xfrm>
            <a:off x="1912689" y="1845578"/>
            <a:ext cx="805343" cy="1627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58B2F2-0902-46FD-B3CA-B0B6BA1592ED}"/>
              </a:ext>
            </a:extLst>
          </p:cNvPr>
          <p:cNvSpPr/>
          <p:nvPr/>
        </p:nvSpPr>
        <p:spPr>
          <a:xfrm>
            <a:off x="2931483" y="1845578"/>
            <a:ext cx="805343" cy="1627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B80727-16AC-4615-B776-47C7331396CC}"/>
              </a:ext>
            </a:extLst>
          </p:cNvPr>
          <p:cNvSpPr/>
          <p:nvPr/>
        </p:nvSpPr>
        <p:spPr>
          <a:xfrm>
            <a:off x="5703345" y="1845578"/>
            <a:ext cx="805343" cy="1627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F7D10D-CC83-4052-A66C-DF91DD7796AE}"/>
              </a:ext>
            </a:extLst>
          </p:cNvPr>
          <p:cNvSpPr/>
          <p:nvPr/>
        </p:nvSpPr>
        <p:spPr>
          <a:xfrm>
            <a:off x="6684857" y="1845578"/>
            <a:ext cx="805343" cy="1627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D28BD8-E426-4AB4-84F2-B5706DD839C5}"/>
              </a:ext>
            </a:extLst>
          </p:cNvPr>
          <p:cNvSpPr/>
          <p:nvPr/>
        </p:nvSpPr>
        <p:spPr>
          <a:xfrm>
            <a:off x="7703651" y="1845578"/>
            <a:ext cx="805343" cy="1627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4F5CB-E1D2-48EB-AA44-EE505BA1AABF}"/>
              </a:ext>
            </a:extLst>
          </p:cNvPr>
          <p:cNvSpPr txBox="1"/>
          <p:nvPr/>
        </p:nvSpPr>
        <p:spPr>
          <a:xfrm>
            <a:off x="3853796" y="2351574"/>
            <a:ext cx="4683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92DFD-D2AB-4CD4-B592-FA4CC181A86F}"/>
              </a:ext>
            </a:extLst>
          </p:cNvPr>
          <p:cNvSpPr txBox="1"/>
          <p:nvPr/>
        </p:nvSpPr>
        <p:spPr>
          <a:xfrm>
            <a:off x="8622185" y="2351574"/>
            <a:ext cx="4683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068C4-0655-4722-8704-6CAA213910A1}"/>
              </a:ext>
            </a:extLst>
          </p:cNvPr>
          <p:cNvSpPr txBox="1"/>
          <p:nvPr/>
        </p:nvSpPr>
        <p:spPr>
          <a:xfrm>
            <a:off x="6665903" y="873921"/>
            <a:ext cx="14231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Decoder</a:t>
            </a:r>
            <a:endParaRPr lang="ko-KR" altLang="en-US" sz="2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2F1ABD-F063-4D4A-A804-A623ABF363C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321647" y="3473043"/>
            <a:ext cx="1765882" cy="1247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21FA3B-3983-42FC-B8BB-79A8687B2F3C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803900" y="3604510"/>
            <a:ext cx="2700988" cy="1116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12D8826-826A-403D-9EA3-BD515EE086A0}"/>
              </a:ext>
            </a:extLst>
          </p:cNvPr>
          <p:cNvSpPr/>
          <p:nvPr/>
        </p:nvSpPr>
        <p:spPr>
          <a:xfrm>
            <a:off x="3820083" y="4720670"/>
            <a:ext cx="2169024" cy="828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Attention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F753BF-59AD-4A35-B7E1-0EF69E97A7F5}"/>
              </a:ext>
            </a:extLst>
          </p:cNvPr>
          <p:cNvSpPr txBox="1"/>
          <p:nvPr/>
        </p:nvSpPr>
        <p:spPr>
          <a:xfrm>
            <a:off x="1911007" y="873921"/>
            <a:ext cx="14231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Decoder</a:t>
            </a:r>
            <a:endParaRPr lang="ko-KR" altLang="en-US" sz="2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EAE953-5A99-4E22-A67A-1C810E77D3F2}"/>
              </a:ext>
            </a:extLst>
          </p:cNvPr>
          <p:cNvSpPr/>
          <p:nvPr/>
        </p:nvSpPr>
        <p:spPr>
          <a:xfrm>
            <a:off x="768119" y="1715511"/>
            <a:ext cx="2071561" cy="188899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81764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1420</TotalTime>
  <Words>24</Words>
  <Application>Microsoft Office PowerPoint</Application>
  <PresentationFormat>A4 용지(210x297mm)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나눔바른고딕</vt:lpstr>
      <vt:lpstr>맑은 고딕</vt:lpstr>
      <vt:lpstr>현대하모니 M</vt:lpstr>
      <vt:lpstr>Arial</vt:lpstr>
      <vt:lpstr>HMC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10</cp:revision>
  <dcterms:created xsi:type="dcterms:W3CDTF">2020-12-15T06:56:31Z</dcterms:created>
  <dcterms:modified xsi:type="dcterms:W3CDTF">2020-12-16T06:37:05Z</dcterms:modified>
</cp:coreProperties>
</file>