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5B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5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01F2D-6024-4276-9F3F-B2E10FB2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688816-CD2C-4A09-95E0-145E9291E767}"/>
              </a:ext>
            </a:extLst>
          </p:cNvPr>
          <p:cNvSpPr/>
          <p:nvPr/>
        </p:nvSpPr>
        <p:spPr>
          <a:xfrm>
            <a:off x="3662491" y="1597271"/>
            <a:ext cx="1669410" cy="13778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62C04D-DF5D-44B5-8B32-7B8E6F953443}"/>
              </a:ext>
            </a:extLst>
          </p:cNvPr>
          <p:cNvSpPr/>
          <p:nvPr/>
        </p:nvSpPr>
        <p:spPr>
          <a:xfrm>
            <a:off x="6219222" y="1597271"/>
            <a:ext cx="1669410" cy="13778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AADD2-F987-42E4-A7E1-14C45E47C6B1}"/>
              </a:ext>
            </a:extLst>
          </p:cNvPr>
          <p:cNvSpPr txBox="1"/>
          <p:nvPr/>
        </p:nvSpPr>
        <p:spPr>
          <a:xfrm>
            <a:off x="8480610" y="314901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Intersection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D9C6560-1489-4F5A-B1A2-A86925D528B9}"/>
              </a:ext>
            </a:extLst>
          </p:cNvPr>
          <p:cNvGrpSpPr/>
          <p:nvPr/>
        </p:nvGrpSpPr>
        <p:grpSpPr>
          <a:xfrm>
            <a:off x="144522" y="1139855"/>
            <a:ext cx="2504115" cy="2525302"/>
            <a:chOff x="197467" y="4026717"/>
            <a:chExt cx="2504115" cy="252530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A74ECCF-B1F9-4378-AFB9-D8C26EFBC853}"/>
                </a:ext>
              </a:extLst>
            </p:cNvPr>
            <p:cNvGrpSpPr/>
            <p:nvPr/>
          </p:nvGrpSpPr>
          <p:grpSpPr>
            <a:xfrm>
              <a:off x="197467" y="4026717"/>
              <a:ext cx="2504115" cy="2009164"/>
              <a:chOff x="4895301" y="4060272"/>
              <a:chExt cx="2504115" cy="2009164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DC9350A-777A-4E28-8319-7F7965C62C36}"/>
                  </a:ext>
                </a:extLst>
              </p:cNvPr>
              <p:cNvSpPr/>
              <p:nvPr/>
            </p:nvSpPr>
            <p:spPr>
              <a:xfrm>
                <a:off x="4895301" y="4691544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F072586-AF7E-4C57-896A-70E3C1C540E7}"/>
                  </a:ext>
                </a:extLst>
              </p:cNvPr>
              <p:cNvSpPr/>
              <p:nvPr/>
            </p:nvSpPr>
            <p:spPr>
              <a:xfrm>
                <a:off x="5730006" y="4060272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0FDF8A-26E3-470A-B2D2-53651FAB1FED}"/>
                </a:ext>
              </a:extLst>
            </p:cNvPr>
            <p:cNvSpPr txBox="1"/>
            <p:nvPr/>
          </p:nvSpPr>
          <p:spPr>
            <a:xfrm>
              <a:off x="1035789" y="6182687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Union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03B3C1-0CA0-4A68-8E6E-6B3FA7478C78}"/>
              </a:ext>
            </a:extLst>
          </p:cNvPr>
          <p:cNvSpPr/>
          <p:nvPr/>
        </p:nvSpPr>
        <p:spPr>
          <a:xfrm>
            <a:off x="8775953" y="1912907"/>
            <a:ext cx="834705" cy="7466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AADAB-0186-41F3-AEBC-A3CDC5662376}"/>
              </a:ext>
            </a:extLst>
          </p:cNvPr>
          <p:cNvSpPr txBox="1"/>
          <p:nvPr/>
        </p:nvSpPr>
        <p:spPr>
          <a:xfrm>
            <a:off x="4320705" y="31490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26E17-A0FC-47E7-BD03-CB98389F1296}"/>
              </a:ext>
            </a:extLst>
          </p:cNvPr>
          <p:cNvSpPr txBox="1"/>
          <p:nvPr/>
        </p:nvSpPr>
        <p:spPr>
          <a:xfrm>
            <a:off x="6877436" y="314901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0041DD-F89D-4F84-835C-57B364C33B49}"/>
              </a:ext>
            </a:extLst>
          </p:cNvPr>
          <p:cNvSpPr txBox="1"/>
          <p:nvPr/>
        </p:nvSpPr>
        <p:spPr>
          <a:xfrm>
            <a:off x="2979073" y="208152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368EF-49CF-49D3-9DDF-4316251ED83A}"/>
              </a:ext>
            </a:extLst>
          </p:cNvPr>
          <p:cNvSpPr txBox="1"/>
          <p:nvPr/>
        </p:nvSpPr>
        <p:spPr>
          <a:xfrm>
            <a:off x="5607887" y="208152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48DB30-CDFC-4E8E-B7ED-B22BFA279D08}"/>
              </a:ext>
            </a:extLst>
          </p:cNvPr>
          <p:cNvSpPr txBox="1"/>
          <p:nvPr/>
        </p:nvSpPr>
        <p:spPr>
          <a:xfrm>
            <a:off x="8164618" y="2081521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3919F56-4886-4789-870A-BBCAEC55BBBC}"/>
              </a:ext>
            </a:extLst>
          </p:cNvPr>
          <p:cNvGrpSpPr/>
          <p:nvPr/>
        </p:nvGrpSpPr>
        <p:grpSpPr>
          <a:xfrm>
            <a:off x="1239352" y="4137350"/>
            <a:ext cx="3137414" cy="2569755"/>
            <a:chOff x="2093327" y="4137350"/>
            <a:chExt cx="3137414" cy="256975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E410F65-1FEE-42F9-87ED-1901B9238DFE}"/>
                </a:ext>
              </a:extLst>
            </p:cNvPr>
            <p:cNvGrpSpPr/>
            <p:nvPr/>
          </p:nvGrpSpPr>
          <p:grpSpPr>
            <a:xfrm>
              <a:off x="2410433" y="4137350"/>
              <a:ext cx="2504115" cy="2009164"/>
              <a:chOff x="4895301" y="4060272"/>
              <a:chExt cx="2504115" cy="200916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45EDBD2-9E3C-4912-98D3-51C79BDA8405}"/>
                  </a:ext>
                </a:extLst>
              </p:cNvPr>
              <p:cNvSpPr/>
              <p:nvPr/>
            </p:nvSpPr>
            <p:spPr>
              <a:xfrm>
                <a:off x="4895301" y="4691544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B7AA8F0-2EB6-4C75-B9AC-901C7F185FD7}"/>
                  </a:ext>
                </a:extLst>
              </p:cNvPr>
              <p:cNvSpPr/>
              <p:nvPr/>
            </p:nvSpPr>
            <p:spPr>
              <a:xfrm>
                <a:off x="5730006" y="4060272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D002CA8-B4AD-436B-B74A-2CBBFC460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843" y="4768622"/>
              <a:ext cx="0" cy="16798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40EBF41-8011-4504-AD6C-E2AA11839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9467" y="4137350"/>
              <a:ext cx="0" cy="2311076"/>
            </a:xfrm>
            <a:prstGeom prst="straightConnector1">
              <a:avLst/>
            </a:prstGeom>
            <a:ln w="28575">
              <a:solidFill>
                <a:srgbClr val="FF0000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F9ED83D-132F-4F15-94A1-A920310A7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5138" y="4137351"/>
              <a:ext cx="0" cy="231107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4CD9F07-FD98-4313-828C-E62A0056C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433" y="4768622"/>
              <a:ext cx="0" cy="1679804"/>
            </a:xfrm>
            <a:prstGeom prst="straightConnector1">
              <a:avLst/>
            </a:prstGeom>
            <a:ln w="28575">
              <a:solidFill>
                <a:srgbClr val="0000FF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A2C2618-9661-4D14-8B0B-E46E084DAA67}"/>
                    </a:ext>
                  </a:extLst>
                </p:cNvPr>
                <p:cNvSpPr txBox="1"/>
                <p:nvPr/>
              </p:nvSpPr>
              <p:spPr>
                <a:xfrm>
                  <a:off x="3747829" y="6491661"/>
                  <a:ext cx="63421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A2C2618-9661-4D14-8B0B-E46E084DA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829" y="6491661"/>
                  <a:ext cx="634212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3846" r="-962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97B447C-82F8-44E9-82DE-A992A35518FE}"/>
                    </a:ext>
                  </a:extLst>
                </p:cNvPr>
                <p:cNvSpPr txBox="1"/>
                <p:nvPr/>
              </p:nvSpPr>
              <p:spPr>
                <a:xfrm>
                  <a:off x="4592361" y="6491661"/>
                  <a:ext cx="6383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97B447C-82F8-44E9-82DE-A992A3551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61" y="6491661"/>
                  <a:ext cx="638380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857" r="-952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5D8DDC5-3CE1-4CCC-949A-52018D1F0F34}"/>
                    </a:ext>
                  </a:extLst>
                </p:cNvPr>
                <p:cNvSpPr txBox="1"/>
                <p:nvPr/>
              </p:nvSpPr>
              <p:spPr>
                <a:xfrm>
                  <a:off x="2093327" y="6491661"/>
                  <a:ext cx="61016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5D8DDC5-3CE1-4CCC-949A-52018D1F0F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27" y="6491661"/>
                  <a:ext cx="610167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6000" r="-100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4DA4EE5-3DA0-4151-B80B-9B6B492E41C2}"/>
                    </a:ext>
                  </a:extLst>
                </p:cNvPr>
                <p:cNvSpPr txBox="1"/>
                <p:nvPr/>
              </p:nvSpPr>
              <p:spPr>
                <a:xfrm>
                  <a:off x="2913814" y="6491661"/>
                  <a:ext cx="61433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4DA4EE5-3DA0-4151-B80B-9B6B492E4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814" y="6491661"/>
                  <a:ext cx="61433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5941" r="-99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8903A9A-DBC8-4EB4-9218-E9CC11258139}"/>
                </a:ext>
              </a:extLst>
            </p:cNvPr>
            <p:cNvSpPr txBox="1"/>
            <p:nvPr/>
          </p:nvSpPr>
          <p:spPr>
            <a:xfrm>
              <a:off x="2645168" y="6316155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AB11C9-32D8-474F-B837-40E4716E0282}"/>
                </a:ext>
              </a:extLst>
            </p:cNvPr>
            <p:cNvSpPr txBox="1"/>
            <p:nvPr/>
          </p:nvSpPr>
          <p:spPr>
            <a:xfrm>
              <a:off x="4319271" y="6316155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80C3CEF-9B29-4AA8-B1AE-467C3E76ED35}"/>
                    </a:ext>
                  </a:extLst>
                </p:cNvPr>
                <p:cNvSpPr txBox="1"/>
                <p:nvPr/>
              </p:nvSpPr>
              <p:spPr>
                <a:xfrm>
                  <a:off x="3302660" y="5532233"/>
                  <a:ext cx="7138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80C3CEF-9B29-4AA8-B1AE-467C3E76E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660" y="5532233"/>
                  <a:ext cx="71385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3419" r="-6838" b="-3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73CBBD0-96AE-464C-AF3F-765E9E44A849}"/>
              </a:ext>
            </a:extLst>
          </p:cNvPr>
          <p:cNvGrpSpPr/>
          <p:nvPr/>
        </p:nvGrpSpPr>
        <p:grpSpPr>
          <a:xfrm>
            <a:off x="4851695" y="4137350"/>
            <a:ext cx="3899205" cy="2276221"/>
            <a:chOff x="6056362" y="3971954"/>
            <a:chExt cx="3899205" cy="227622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80AE504-9EEB-41F9-BD15-CAC58D7578C7}"/>
                </a:ext>
              </a:extLst>
            </p:cNvPr>
            <p:cNvGrpSpPr/>
            <p:nvPr/>
          </p:nvGrpSpPr>
          <p:grpSpPr>
            <a:xfrm>
              <a:off x="6063982" y="4137350"/>
              <a:ext cx="2504115" cy="2009164"/>
              <a:chOff x="4895301" y="4060272"/>
              <a:chExt cx="2504115" cy="200916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5E322EA-C185-44C8-A79C-D89EB511AC72}"/>
                  </a:ext>
                </a:extLst>
              </p:cNvPr>
              <p:cNvSpPr/>
              <p:nvPr/>
            </p:nvSpPr>
            <p:spPr>
              <a:xfrm>
                <a:off x="4895301" y="4691544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043CD70-80C2-4029-9BDC-3F6105EA9E77}"/>
                  </a:ext>
                </a:extLst>
              </p:cNvPr>
              <p:cNvSpPr/>
              <p:nvPr/>
            </p:nvSpPr>
            <p:spPr>
              <a:xfrm>
                <a:off x="5730006" y="4060272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D127C60-40C5-4B7D-9412-09355FEBC8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362" y="4782510"/>
              <a:ext cx="315848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A5C363-6C93-4315-977A-EFA4812DD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3766" y="4137349"/>
              <a:ext cx="2311076" cy="0"/>
            </a:xfrm>
            <a:prstGeom prst="straightConnector1">
              <a:avLst/>
            </a:prstGeom>
            <a:ln w="28575">
              <a:solidFill>
                <a:srgbClr val="FF0000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9F996CD-1D5F-4157-80AF-0AA63D906D3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9304" y="4368199"/>
              <a:ext cx="0" cy="231107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3B0C69E-B477-4640-A388-9D890BA340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362" y="6140453"/>
              <a:ext cx="3158480" cy="0"/>
            </a:xfrm>
            <a:prstGeom prst="straightConnector1">
              <a:avLst/>
            </a:prstGeom>
            <a:ln w="28575">
              <a:solidFill>
                <a:srgbClr val="0000FF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4B60FA-1498-44BB-A5D3-6F6F9513CB2E}"/>
                    </a:ext>
                  </a:extLst>
                </p:cNvPr>
                <p:cNvSpPr txBox="1"/>
                <p:nvPr/>
              </p:nvSpPr>
              <p:spPr>
                <a:xfrm>
                  <a:off x="9303147" y="4660900"/>
                  <a:ext cx="6353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4B60FA-1498-44BB-A5D3-6F6F9513C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147" y="4660900"/>
                  <a:ext cx="635302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2857" b="-2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EBA3991-A18B-411F-BA25-119691273FE6}"/>
                    </a:ext>
                  </a:extLst>
                </p:cNvPr>
                <p:cNvSpPr txBox="1"/>
                <p:nvPr/>
              </p:nvSpPr>
              <p:spPr>
                <a:xfrm>
                  <a:off x="9266530" y="3971954"/>
                  <a:ext cx="63947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EBA3991-A18B-411F-BA25-119691273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6530" y="3971954"/>
                  <a:ext cx="639470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857" r="-952" b="-2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AAAED67-4E51-4A21-AB07-F4192DCE77AC}"/>
                    </a:ext>
                  </a:extLst>
                </p:cNvPr>
                <p:cNvSpPr txBox="1"/>
                <p:nvPr/>
              </p:nvSpPr>
              <p:spPr>
                <a:xfrm>
                  <a:off x="9344309" y="6032731"/>
                  <a:ext cx="61125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AAAED67-4E51-4A21-AB07-F4192DCE7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4309" y="6032731"/>
                  <a:ext cx="611258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5941" b="-2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3FB038C-38BE-42F4-BDAD-B00ABB9DC826}"/>
                    </a:ext>
                  </a:extLst>
                </p:cNvPr>
                <p:cNvSpPr txBox="1"/>
                <p:nvPr/>
              </p:nvSpPr>
              <p:spPr>
                <a:xfrm>
                  <a:off x="9340142" y="5349846"/>
                  <a:ext cx="61542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3FB038C-38BE-42F4-BDAD-B00ABB9DC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0142" y="5349846"/>
                  <a:ext cx="615425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5941" r="-990" b="-2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4EB69E-1B0B-4E43-B42F-3A9BE4E1D1CF}"/>
                </a:ext>
              </a:extLst>
            </p:cNvPr>
            <p:cNvSpPr txBox="1"/>
            <p:nvPr/>
          </p:nvSpPr>
          <p:spPr>
            <a:xfrm rot="16200000">
              <a:off x="9469432" y="5645121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F79F9A3-6B4E-4973-8AAD-B1894F54CB96}"/>
                    </a:ext>
                  </a:extLst>
                </p:cNvPr>
                <p:cNvSpPr txBox="1"/>
                <p:nvPr/>
              </p:nvSpPr>
              <p:spPr>
                <a:xfrm>
                  <a:off x="7799842" y="5024967"/>
                  <a:ext cx="65389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400" b="0" dirty="0"/>
                    <a:t>y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F79F9A3-6B4E-4973-8AAD-B1894F54C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842" y="5024967"/>
                  <a:ext cx="653897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6822" t="-25000" r="-10280" b="-47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9B1A880-5E8F-48FF-94CD-3B480DE42C4B}"/>
                </a:ext>
              </a:extLst>
            </p:cNvPr>
            <p:cNvSpPr txBox="1"/>
            <p:nvPr/>
          </p:nvSpPr>
          <p:spPr>
            <a:xfrm rot="16200000">
              <a:off x="9469433" y="4273290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87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057BC402-F0FE-4118-BC03-3A277D6FD30A}"/>
              </a:ext>
            </a:extLst>
          </p:cNvPr>
          <p:cNvGrpSpPr/>
          <p:nvPr/>
        </p:nvGrpSpPr>
        <p:grpSpPr>
          <a:xfrm>
            <a:off x="223402" y="240877"/>
            <a:ext cx="4598371" cy="2256833"/>
            <a:chOff x="223402" y="240877"/>
            <a:chExt cx="4598371" cy="225683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309047E-7F38-42C1-BD06-BE57291A673B}"/>
                </a:ext>
              </a:extLst>
            </p:cNvPr>
            <p:cNvSpPr/>
            <p:nvPr/>
          </p:nvSpPr>
          <p:spPr>
            <a:xfrm>
              <a:off x="528486" y="496586"/>
              <a:ext cx="1669410" cy="1377892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1C178B-C559-4B42-8C43-3A14F08F82A9}"/>
                </a:ext>
              </a:extLst>
            </p:cNvPr>
            <p:cNvSpPr/>
            <p:nvPr/>
          </p:nvSpPr>
          <p:spPr>
            <a:xfrm>
              <a:off x="2838254" y="496586"/>
              <a:ext cx="1669410" cy="1377892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8237FE2-5A32-4A7C-A811-2E685C6235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667" y="496586"/>
              <a:ext cx="0" cy="16798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DB0D8FE-B7D7-4225-951F-9B005872F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583" y="496586"/>
              <a:ext cx="0" cy="1679804"/>
            </a:xfrm>
            <a:prstGeom prst="straightConnector1">
              <a:avLst/>
            </a:prstGeom>
            <a:ln w="28575">
              <a:solidFill>
                <a:srgbClr val="FF0000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1A7D1D1-D5D4-49F7-8D66-02F4B84A9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254" y="496587"/>
              <a:ext cx="0" cy="167980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15C8D80-8C0B-479E-83C2-0C092A81B2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86" y="496586"/>
              <a:ext cx="0" cy="1679804"/>
            </a:xfrm>
            <a:prstGeom prst="straightConnector1">
              <a:avLst/>
            </a:prstGeom>
            <a:ln w="28575">
              <a:solidFill>
                <a:srgbClr val="0000FF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7D62F9-72FB-4294-81CD-9D7B90BCD03E}"/>
                    </a:ext>
                  </a:extLst>
                </p:cNvPr>
                <p:cNvSpPr txBox="1"/>
                <p:nvPr/>
              </p:nvSpPr>
              <p:spPr>
                <a:xfrm>
                  <a:off x="1826063" y="240877"/>
                  <a:ext cx="63421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7D62F9-72FB-4294-81CD-9D7B90BCD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063" y="240877"/>
                  <a:ext cx="634212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3846" r="-962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C12FCEE-3771-43FE-93F0-F0F7A030052D}"/>
                    </a:ext>
                  </a:extLst>
                </p:cNvPr>
                <p:cNvSpPr txBox="1"/>
                <p:nvPr/>
              </p:nvSpPr>
              <p:spPr>
                <a:xfrm>
                  <a:off x="4183393" y="240877"/>
                  <a:ext cx="6383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C12FCEE-3771-43FE-93F0-F0F7A03005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393" y="240877"/>
                  <a:ext cx="638380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857" r="-952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41EA368-7879-4BF4-9E68-EC426A87AFCF}"/>
                    </a:ext>
                  </a:extLst>
                </p:cNvPr>
                <p:cNvSpPr txBox="1"/>
                <p:nvPr/>
              </p:nvSpPr>
              <p:spPr>
                <a:xfrm>
                  <a:off x="223402" y="240877"/>
                  <a:ext cx="61016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41EA368-7879-4BF4-9E68-EC426A87A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02" y="240877"/>
                  <a:ext cx="610167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6000" r="-100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202708A-B1CF-4146-8533-630B4F90B0C8}"/>
                    </a:ext>
                  </a:extLst>
                </p:cNvPr>
                <p:cNvSpPr txBox="1"/>
                <p:nvPr/>
              </p:nvSpPr>
              <p:spPr>
                <a:xfrm>
                  <a:off x="2549851" y="240877"/>
                  <a:ext cx="61433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202708A-B1CF-4146-8533-630B4F90B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51" y="240877"/>
                  <a:ext cx="61433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5941" r="-99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D41CA2-3670-4F60-90FE-D0A3AED16389}"/>
                    </a:ext>
                  </a:extLst>
                </p:cNvPr>
                <p:cNvSpPr txBox="1"/>
                <p:nvPr/>
              </p:nvSpPr>
              <p:spPr>
                <a:xfrm>
                  <a:off x="2044109" y="2282266"/>
                  <a:ext cx="9350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a14:m>
                  <a:r>
                    <a:rPr lang="ko-KR" altLang="en-US" sz="1400" dirty="0"/>
                    <a:t> </a:t>
                  </a:r>
                  <a:r>
                    <a:rPr lang="en-US" altLang="ko-KR" sz="1400" dirty="0"/>
                    <a:t>&lt; 0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D41CA2-3670-4F60-90FE-D0A3AED16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4109" y="2282266"/>
                  <a:ext cx="935064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545" t="-25000" r="-10390" b="-47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66E824A-BF4C-464B-8E40-F93CEAD7B8EC}"/>
              </a:ext>
            </a:extLst>
          </p:cNvPr>
          <p:cNvGrpSpPr/>
          <p:nvPr/>
        </p:nvGrpSpPr>
        <p:grpSpPr>
          <a:xfrm>
            <a:off x="4953000" y="2282266"/>
            <a:ext cx="4694327" cy="4259949"/>
            <a:chOff x="5601586" y="2228665"/>
            <a:chExt cx="4694327" cy="425994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54E1C26-F801-47B5-A926-0C687A991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01586" y="2228665"/>
              <a:ext cx="4694327" cy="4259949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A8CB5B-EAD5-400B-9C2F-00C86A414A61}"/>
                </a:ext>
              </a:extLst>
            </p:cNvPr>
            <p:cNvSpPr/>
            <p:nvPr/>
          </p:nvSpPr>
          <p:spPr>
            <a:xfrm>
              <a:off x="6429742" y="3323503"/>
              <a:ext cx="2325638" cy="233683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004C53C-B5EE-465B-98B0-49415425C417}"/>
                </a:ext>
              </a:extLst>
            </p:cNvPr>
            <p:cNvSpPr/>
            <p:nvPr/>
          </p:nvSpPr>
          <p:spPr>
            <a:xfrm>
              <a:off x="7985760" y="2555240"/>
              <a:ext cx="1539240" cy="232647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ADC6C2B-EB5B-4EBF-9F78-1290E227079C}"/>
                </a:ext>
              </a:extLst>
            </p:cNvPr>
            <p:cNvSpPr/>
            <p:nvPr/>
          </p:nvSpPr>
          <p:spPr>
            <a:xfrm>
              <a:off x="6366989" y="5602942"/>
              <a:ext cx="115060" cy="1150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CBB85BD-A76D-49FB-8EF0-359790D0CCC4}"/>
                </a:ext>
              </a:extLst>
            </p:cNvPr>
            <p:cNvSpPr/>
            <p:nvPr/>
          </p:nvSpPr>
          <p:spPr>
            <a:xfrm>
              <a:off x="8687192" y="3272107"/>
              <a:ext cx="115060" cy="1150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87B49E4-76D9-4FB8-8730-939CB1E67120}"/>
                </a:ext>
              </a:extLst>
            </p:cNvPr>
            <p:cNvSpPr/>
            <p:nvPr/>
          </p:nvSpPr>
          <p:spPr>
            <a:xfrm>
              <a:off x="7928230" y="4824181"/>
              <a:ext cx="115060" cy="115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1F129F0-FC51-474D-AC18-9DA3F1253CA0}"/>
                </a:ext>
              </a:extLst>
            </p:cNvPr>
            <p:cNvSpPr/>
            <p:nvPr/>
          </p:nvSpPr>
          <p:spPr>
            <a:xfrm>
              <a:off x="9460623" y="2497710"/>
              <a:ext cx="115060" cy="115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643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>
            <a:extLst>
              <a:ext uri="{FF2B5EF4-FFF2-40B4-BE49-F238E27FC236}">
                <a16:creationId xmlns:a16="http://schemas.microsoft.com/office/drawing/2014/main" id="{5F1F3C01-5EF6-4801-B41D-096FAAD8C664}"/>
              </a:ext>
            </a:extLst>
          </p:cNvPr>
          <p:cNvSpPr/>
          <p:nvPr/>
        </p:nvSpPr>
        <p:spPr>
          <a:xfrm rot="883337">
            <a:off x="2087913" y="1136142"/>
            <a:ext cx="2593777" cy="2470263"/>
          </a:xfrm>
          <a:prstGeom prst="pentag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팔각형 4">
            <a:extLst>
              <a:ext uri="{FF2B5EF4-FFF2-40B4-BE49-F238E27FC236}">
                <a16:creationId xmlns:a16="http://schemas.microsoft.com/office/drawing/2014/main" id="{25FC84FB-BA7E-4FD7-BFA3-42464DAD8411}"/>
              </a:ext>
            </a:extLst>
          </p:cNvPr>
          <p:cNvSpPr/>
          <p:nvPr/>
        </p:nvSpPr>
        <p:spPr>
          <a:xfrm>
            <a:off x="3504783" y="1251002"/>
            <a:ext cx="2662935" cy="2461705"/>
          </a:xfrm>
          <a:prstGeom prst="octag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58F8F7-6008-455F-A4B2-88A70E33C390}"/>
              </a:ext>
            </a:extLst>
          </p:cNvPr>
          <p:cNvSpPr/>
          <p:nvPr/>
        </p:nvSpPr>
        <p:spPr>
          <a:xfrm>
            <a:off x="3900484" y="1479177"/>
            <a:ext cx="134471" cy="1344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58B4528-BD83-4074-8005-F1195CD7DB37}"/>
              </a:ext>
            </a:extLst>
          </p:cNvPr>
          <p:cNvSpPr/>
          <p:nvPr/>
        </p:nvSpPr>
        <p:spPr>
          <a:xfrm>
            <a:off x="3957083" y="3410712"/>
            <a:ext cx="134471" cy="1344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415872-BF1A-4B8B-81F3-4960350BAB19}"/>
              </a:ext>
            </a:extLst>
          </p:cNvPr>
          <p:cNvSpPr/>
          <p:nvPr/>
        </p:nvSpPr>
        <p:spPr>
          <a:xfrm>
            <a:off x="3437547" y="1913965"/>
            <a:ext cx="134471" cy="1344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299728-0639-4E30-A765-1CD30CF63DD9}"/>
              </a:ext>
            </a:extLst>
          </p:cNvPr>
          <p:cNvSpPr/>
          <p:nvPr/>
        </p:nvSpPr>
        <p:spPr>
          <a:xfrm>
            <a:off x="3424846" y="2900965"/>
            <a:ext cx="134471" cy="1344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A4CC324-D71A-427B-BAD1-22DFCBF5C45B}"/>
              </a:ext>
            </a:extLst>
          </p:cNvPr>
          <p:cNvSpPr/>
          <p:nvPr/>
        </p:nvSpPr>
        <p:spPr>
          <a:xfrm>
            <a:off x="4625758" y="2370613"/>
            <a:ext cx="134471" cy="1344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75DAC-8675-4454-A540-DB33BF0A8BC2}"/>
              </a:ext>
            </a:extLst>
          </p:cNvPr>
          <p:cNvSpPr txBox="1"/>
          <p:nvPr/>
        </p:nvSpPr>
        <p:spPr>
          <a:xfrm>
            <a:off x="3806240" y="1092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71102-A1B5-4EC2-B31F-A7968FD0A450}"/>
              </a:ext>
            </a:extLst>
          </p:cNvPr>
          <p:cNvSpPr txBox="1"/>
          <p:nvPr/>
        </p:nvSpPr>
        <p:spPr>
          <a:xfrm>
            <a:off x="3873475" y="3562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4205F-52A2-429F-B32B-840BE2E9102C}"/>
              </a:ext>
            </a:extLst>
          </p:cNvPr>
          <p:cNvSpPr txBox="1"/>
          <p:nvPr/>
        </p:nvSpPr>
        <p:spPr>
          <a:xfrm>
            <a:off x="3095893" y="1796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CD7CF-B49D-40AC-AE74-748DD8F96749}"/>
              </a:ext>
            </a:extLst>
          </p:cNvPr>
          <p:cNvSpPr txBox="1"/>
          <p:nvPr/>
        </p:nvSpPr>
        <p:spPr>
          <a:xfrm>
            <a:off x="3095893" y="2783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781B6-3B0C-4012-BB64-01D997FB5732}"/>
              </a:ext>
            </a:extLst>
          </p:cNvPr>
          <p:cNvSpPr txBox="1"/>
          <p:nvPr/>
        </p:nvSpPr>
        <p:spPr>
          <a:xfrm>
            <a:off x="4761517" y="2253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43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E357404-C3B3-444C-877C-B0B2060C7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35" y="536263"/>
            <a:ext cx="6011114" cy="531569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22DD805-4DEF-4524-B96D-261C5D1EDD29}"/>
              </a:ext>
            </a:extLst>
          </p:cNvPr>
          <p:cNvSpPr/>
          <p:nvPr/>
        </p:nvSpPr>
        <p:spPr>
          <a:xfrm>
            <a:off x="1482331" y="3846939"/>
            <a:ext cx="134471" cy="1344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4CAC5F7-7358-486C-A23C-076CBE1573ED}"/>
              </a:ext>
            </a:extLst>
          </p:cNvPr>
          <p:cNvSpPr/>
          <p:nvPr/>
        </p:nvSpPr>
        <p:spPr>
          <a:xfrm>
            <a:off x="3010526" y="4620124"/>
            <a:ext cx="134471" cy="1344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EFD0F4-C47F-4717-932B-5BD00648C6ED}"/>
              </a:ext>
            </a:extLst>
          </p:cNvPr>
          <p:cNvSpPr/>
          <p:nvPr/>
        </p:nvSpPr>
        <p:spPr>
          <a:xfrm>
            <a:off x="3789019" y="3846939"/>
            <a:ext cx="134471" cy="1344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7D2A30B-F70D-47C6-A0CF-B657DC801DC8}"/>
              </a:ext>
            </a:extLst>
          </p:cNvPr>
          <p:cNvSpPr/>
          <p:nvPr/>
        </p:nvSpPr>
        <p:spPr>
          <a:xfrm>
            <a:off x="3010525" y="2313152"/>
            <a:ext cx="134471" cy="1344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C1C75D7-C05B-4358-8F2F-A2687DAF564F}"/>
              </a:ext>
            </a:extLst>
          </p:cNvPr>
          <p:cNvSpPr/>
          <p:nvPr/>
        </p:nvSpPr>
        <p:spPr>
          <a:xfrm>
            <a:off x="1473942" y="3110095"/>
            <a:ext cx="134471" cy="1344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02A2DA-48F1-47A0-B32E-42F06E7A34EB}"/>
              </a:ext>
            </a:extLst>
          </p:cNvPr>
          <p:cNvCxnSpPr>
            <a:stCxn id="9" idx="0"/>
            <a:endCxn id="13" idx="4"/>
          </p:cNvCxnSpPr>
          <p:nvPr/>
        </p:nvCxnSpPr>
        <p:spPr>
          <a:xfrm flipH="1" flipV="1">
            <a:off x="1541178" y="3244566"/>
            <a:ext cx="8389" cy="602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EE3F22-D384-47F9-BE77-331ABA4BDD8F}"/>
              </a:ext>
            </a:extLst>
          </p:cNvPr>
          <p:cNvCxnSpPr>
            <a:cxnSpLocks/>
          </p:cNvCxnSpPr>
          <p:nvPr/>
        </p:nvCxnSpPr>
        <p:spPr>
          <a:xfrm flipV="1">
            <a:off x="1608413" y="2419606"/>
            <a:ext cx="1402112" cy="730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44C928-1640-48A6-B614-0368366716EC}"/>
              </a:ext>
            </a:extLst>
          </p:cNvPr>
          <p:cNvCxnSpPr>
            <a:cxnSpLocks/>
            <a:stCxn id="11" idx="1"/>
            <a:endCxn id="12" idx="4"/>
          </p:cNvCxnSpPr>
          <p:nvPr/>
        </p:nvCxnSpPr>
        <p:spPr>
          <a:xfrm flipH="1" flipV="1">
            <a:off x="3077761" y="2447623"/>
            <a:ext cx="730951" cy="1419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5E40D10-8E06-4AB0-B6D2-401C8850E468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3125304" y="3961717"/>
            <a:ext cx="683408" cy="67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99D6706-4AE2-4B64-A15A-F42034DF170D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608414" y="3968854"/>
            <a:ext cx="1402112" cy="71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A550864-76A5-4E55-AACC-CE5165BAAC28}"/>
              </a:ext>
            </a:extLst>
          </p:cNvPr>
          <p:cNvSpPr/>
          <p:nvPr/>
        </p:nvSpPr>
        <p:spPr>
          <a:xfrm>
            <a:off x="4553116" y="2319579"/>
            <a:ext cx="134471" cy="1344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E11E810-56FE-4CC5-B691-777E38083531}"/>
              </a:ext>
            </a:extLst>
          </p:cNvPr>
          <p:cNvSpPr/>
          <p:nvPr/>
        </p:nvSpPr>
        <p:spPr>
          <a:xfrm>
            <a:off x="2242233" y="3110094"/>
            <a:ext cx="134471" cy="1344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845567C-B9CE-45E2-A15A-52C0C02FEA8F}"/>
              </a:ext>
            </a:extLst>
          </p:cNvPr>
          <p:cNvSpPr/>
          <p:nvPr/>
        </p:nvSpPr>
        <p:spPr>
          <a:xfrm>
            <a:off x="3018914" y="3875049"/>
            <a:ext cx="134471" cy="1344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E8C27A9-7D67-4221-8008-6A28AB25E2AE}"/>
              </a:ext>
            </a:extLst>
          </p:cNvPr>
          <p:cNvSpPr/>
          <p:nvPr/>
        </p:nvSpPr>
        <p:spPr>
          <a:xfrm>
            <a:off x="4538719" y="3089891"/>
            <a:ext cx="134471" cy="1344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7B458C1-C1BF-4259-9AC4-BE07C1E60527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366858" y="2386815"/>
            <a:ext cx="2186258" cy="76317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C41A071-04A6-4D01-8785-AEA79D771827}"/>
              </a:ext>
            </a:extLst>
          </p:cNvPr>
          <p:cNvCxnSpPr>
            <a:cxnSpLocks/>
          </p:cNvCxnSpPr>
          <p:nvPr/>
        </p:nvCxnSpPr>
        <p:spPr>
          <a:xfrm flipV="1">
            <a:off x="4606063" y="2454050"/>
            <a:ext cx="0" cy="630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24B90D9-C986-47FC-9E1C-D6080F281750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3133692" y="3204669"/>
            <a:ext cx="1424720" cy="69007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A3DB3EF-9350-4E79-85D2-EE25E67F74EC}"/>
              </a:ext>
            </a:extLst>
          </p:cNvPr>
          <p:cNvCxnSpPr>
            <a:cxnSpLocks/>
            <a:stCxn id="29" idx="1"/>
            <a:endCxn id="28" idx="5"/>
          </p:cNvCxnSpPr>
          <p:nvPr/>
        </p:nvCxnSpPr>
        <p:spPr>
          <a:xfrm flipH="1" flipV="1">
            <a:off x="2357011" y="3224872"/>
            <a:ext cx="681596" cy="6698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89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987E84-AC5F-44BC-9FF3-2B588BA84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47" y="323416"/>
            <a:ext cx="7020905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8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59DD2D-DFC2-4C6A-B2C9-82E9ACD0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48" y="1180786"/>
            <a:ext cx="6658904" cy="449642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5549FB-89B2-45D4-869C-2F543F91C7D4}"/>
              </a:ext>
            </a:extLst>
          </p:cNvPr>
          <p:cNvCxnSpPr/>
          <p:nvPr/>
        </p:nvCxnSpPr>
        <p:spPr>
          <a:xfrm flipV="1">
            <a:off x="3331779" y="2319008"/>
            <a:ext cx="3699642" cy="1849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BC9213-AC8F-4955-A545-C76D75F038D4}"/>
              </a:ext>
            </a:extLst>
          </p:cNvPr>
          <p:cNvCxnSpPr>
            <a:cxnSpLocks/>
          </p:cNvCxnSpPr>
          <p:nvPr/>
        </p:nvCxnSpPr>
        <p:spPr>
          <a:xfrm flipV="1">
            <a:off x="4235669" y="1408387"/>
            <a:ext cx="1870841" cy="3657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F0582812-0449-4D1D-9BAD-B70373136E65}"/>
              </a:ext>
            </a:extLst>
          </p:cNvPr>
          <p:cNvSpPr/>
          <p:nvPr/>
        </p:nvSpPr>
        <p:spPr>
          <a:xfrm>
            <a:off x="3267254" y="411167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2523363-D350-482C-A934-6D85FBA38C69}"/>
              </a:ext>
            </a:extLst>
          </p:cNvPr>
          <p:cNvSpPr/>
          <p:nvPr/>
        </p:nvSpPr>
        <p:spPr>
          <a:xfrm>
            <a:off x="6962775" y="2271383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561AAC-F7A2-4733-8724-6CCB8A209FD3}"/>
              </a:ext>
            </a:extLst>
          </p:cNvPr>
          <p:cNvSpPr/>
          <p:nvPr/>
        </p:nvSpPr>
        <p:spPr>
          <a:xfrm>
            <a:off x="4178519" y="5037411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C020F0A-0872-4A66-AFE0-795BCA70A2F2}"/>
              </a:ext>
            </a:extLst>
          </p:cNvPr>
          <p:cNvSpPr/>
          <p:nvPr/>
        </p:nvSpPr>
        <p:spPr>
          <a:xfrm>
            <a:off x="6049360" y="1351237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B8E072-E0A8-4E2B-A2D2-102951D37E24}"/>
                  </a:ext>
                </a:extLst>
              </p:cNvPr>
              <p:cNvSpPr txBox="1"/>
              <p:nvPr/>
            </p:nvSpPr>
            <p:spPr>
              <a:xfrm>
                <a:off x="6212771" y="2871421"/>
                <a:ext cx="19586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+0.5</m:t>
                      </m:r>
                    </m:oMath>
                  </m:oMathPara>
                </a14:m>
                <a:endParaRPr lang="en-US" altLang="ko-KR" b="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+0.5=0</m:t>
                    </m:r>
                  </m:oMath>
                </a14:m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B8E072-E0A8-4E2B-A2D2-102951D3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771" y="2871421"/>
                <a:ext cx="1958613" cy="553998"/>
              </a:xfrm>
              <a:prstGeom prst="rect">
                <a:avLst/>
              </a:prstGeom>
              <a:blipFill>
                <a:blip r:embed="rId3"/>
                <a:stretch>
                  <a:fillRect l="-1558" r="-3427" b="-10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027560-7C0B-4C3A-B37E-C1E86D590571}"/>
                  </a:ext>
                </a:extLst>
              </p:cNvPr>
              <p:cNvSpPr txBox="1"/>
              <p:nvPr/>
            </p:nvSpPr>
            <p:spPr>
              <a:xfrm>
                <a:off x="6186599" y="1402800"/>
                <a:ext cx="16059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altLang="ko-KR" b="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027560-7C0B-4C3A-B37E-C1E86D590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599" y="1402800"/>
                <a:ext cx="1605952" cy="553998"/>
              </a:xfrm>
              <a:prstGeom prst="rect">
                <a:avLst/>
              </a:prstGeom>
              <a:blipFill>
                <a:blip r:embed="rId4"/>
                <a:stretch>
                  <a:fillRect l="-2281" r="-4183" b="-10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4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2443</TotalTime>
  <Words>65</Words>
  <Application>Microsoft Office PowerPoint</Application>
  <PresentationFormat>A4 용지(210x297mm)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나눔바른고딕</vt:lpstr>
      <vt:lpstr>Arial</vt:lpstr>
      <vt:lpstr>Calibri</vt:lpstr>
      <vt:lpstr>Cambria Math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20</cp:revision>
  <dcterms:created xsi:type="dcterms:W3CDTF">2020-03-02T14:11:48Z</dcterms:created>
  <dcterms:modified xsi:type="dcterms:W3CDTF">2020-03-08T04:22:58Z</dcterms:modified>
</cp:coreProperties>
</file>