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0826750" cy="8120063" type="B4ISO"/>
  <p:notesSz cx="6858000" cy="9144000"/>
  <p:defaultTextStyle>
    <a:defPPr>
      <a:defRPr lang="en-US"/>
    </a:defPPr>
    <a:lvl1pPr marL="0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1pPr>
    <a:lvl2pPr marL="516727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2pPr>
    <a:lvl3pPr marL="1033455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3pPr>
    <a:lvl4pPr marL="1550182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4pPr>
    <a:lvl5pPr marL="2066910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5pPr>
    <a:lvl6pPr marL="2583637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6pPr>
    <a:lvl7pPr marL="3100365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7pPr>
    <a:lvl8pPr marL="3617092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8pPr>
    <a:lvl9pPr marL="4133820" algn="l" defTabSz="516727" rtl="0" eaLnBrk="1" latinLnBrk="0" hangingPunct="1">
      <a:defRPr sz="20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3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000"/>
    <a:srgbClr val="4ECAAE"/>
    <a:srgbClr val="FC00FF"/>
    <a:srgbClr val="00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5" autoAdjust="0"/>
    <p:restoredTop sz="94660"/>
  </p:normalViewPr>
  <p:slideViewPr>
    <p:cSldViewPr snapToGrid="0">
      <p:cViewPr>
        <p:scale>
          <a:sx n="33" d="100"/>
          <a:sy n="33" d="100"/>
        </p:scale>
        <p:origin x="2741" y="1070"/>
      </p:cViewPr>
      <p:guideLst>
        <p:guide orient="horz" pos="2558"/>
        <p:guide pos="3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66263" y="1109654"/>
            <a:ext cx="76509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8583673" y="1109654"/>
            <a:ext cx="13991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7546801" y="593136"/>
            <a:ext cx="2436019" cy="432318"/>
          </a:xfrm>
          <a:prstGeom prst="rect">
            <a:avLst/>
          </a:prstGeom>
        </p:spPr>
        <p:txBody>
          <a:bodyPr vert="horz" lIns="99939" tIns="49970" rIns="99939" bIns="4997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186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186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186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343" y="432332"/>
            <a:ext cx="7572824" cy="593123"/>
          </a:xfrm>
        </p:spPr>
        <p:txBody>
          <a:bodyPr>
            <a:normAutofit/>
          </a:bodyPr>
          <a:lstStyle>
            <a:lvl1pPr>
              <a:defRPr sz="3278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5" y="432318"/>
            <a:ext cx="2334518" cy="68813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41" y="432318"/>
            <a:ext cx="6868220" cy="68813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5" y="2024393"/>
            <a:ext cx="9338072" cy="3377720"/>
          </a:xfrm>
        </p:spPr>
        <p:txBody>
          <a:bodyPr anchor="b"/>
          <a:lstStyle>
            <a:lvl1pPr>
              <a:defRPr sz="43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5" y="5434068"/>
            <a:ext cx="9338072" cy="1776263"/>
          </a:xfrm>
        </p:spPr>
        <p:txBody>
          <a:bodyPr/>
          <a:lstStyle>
            <a:lvl1pPr marL="0" indent="0">
              <a:buNone/>
              <a:defRPr sz="1731">
                <a:solidFill>
                  <a:schemeClr val="tx1"/>
                </a:solidFill>
              </a:defRPr>
            </a:lvl1pPr>
            <a:lvl2pPr marL="329865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2pPr>
            <a:lvl3pPr marL="659731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3pPr>
            <a:lvl4pPr marL="989596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4pPr>
            <a:lvl5pPr marL="1319463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5pPr>
            <a:lvl6pPr marL="1649328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6pPr>
            <a:lvl7pPr marL="1979193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7pPr>
            <a:lvl8pPr marL="2309059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8pPr>
            <a:lvl9pPr marL="2638926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40" y="2161591"/>
            <a:ext cx="4601369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4" y="2161591"/>
            <a:ext cx="4601369" cy="51521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51" y="432323"/>
            <a:ext cx="9338072" cy="15695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5" y="1990545"/>
            <a:ext cx="4580222" cy="97553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865" indent="0">
              <a:buNone/>
              <a:defRPr sz="1443" b="1"/>
            </a:lvl2pPr>
            <a:lvl3pPr marL="659731" indent="0">
              <a:buNone/>
              <a:defRPr sz="1299" b="1"/>
            </a:lvl3pPr>
            <a:lvl4pPr marL="989596" indent="0">
              <a:buNone/>
              <a:defRPr sz="1154" b="1"/>
            </a:lvl4pPr>
            <a:lvl5pPr marL="1319463" indent="0">
              <a:buNone/>
              <a:defRPr sz="1154" b="1"/>
            </a:lvl5pPr>
            <a:lvl6pPr marL="1649328" indent="0">
              <a:buNone/>
              <a:defRPr sz="1154" b="1"/>
            </a:lvl6pPr>
            <a:lvl7pPr marL="1979193" indent="0">
              <a:buNone/>
              <a:defRPr sz="1154" b="1"/>
            </a:lvl7pPr>
            <a:lvl8pPr marL="2309059" indent="0">
              <a:buNone/>
              <a:defRPr sz="1154" b="1"/>
            </a:lvl8pPr>
            <a:lvl9pPr marL="2638926" indent="0">
              <a:buNone/>
              <a:defRPr sz="11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5" y="2966078"/>
            <a:ext cx="4580222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4" y="1990545"/>
            <a:ext cx="4602779" cy="97553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865" indent="0">
              <a:buNone/>
              <a:defRPr sz="1443" b="1"/>
            </a:lvl2pPr>
            <a:lvl3pPr marL="659731" indent="0">
              <a:buNone/>
              <a:defRPr sz="1299" b="1"/>
            </a:lvl3pPr>
            <a:lvl4pPr marL="989596" indent="0">
              <a:buNone/>
              <a:defRPr sz="1154" b="1"/>
            </a:lvl4pPr>
            <a:lvl5pPr marL="1319463" indent="0">
              <a:buNone/>
              <a:defRPr sz="1154" b="1"/>
            </a:lvl5pPr>
            <a:lvl6pPr marL="1649328" indent="0">
              <a:buNone/>
              <a:defRPr sz="1154" b="1"/>
            </a:lvl6pPr>
            <a:lvl7pPr marL="1979193" indent="0">
              <a:buNone/>
              <a:defRPr sz="1154" b="1"/>
            </a:lvl7pPr>
            <a:lvl8pPr marL="2309059" indent="0">
              <a:buNone/>
              <a:defRPr sz="1154" b="1"/>
            </a:lvl8pPr>
            <a:lvl9pPr marL="2638926" indent="0">
              <a:buNone/>
              <a:defRPr sz="11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4" y="2966078"/>
            <a:ext cx="4602779" cy="4362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53" y="541339"/>
            <a:ext cx="3491909" cy="1894681"/>
          </a:xfrm>
        </p:spPr>
        <p:txBody>
          <a:bodyPr anchor="b"/>
          <a:lstStyle>
            <a:lvl1pPr>
              <a:defRPr sz="23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85" y="1169155"/>
            <a:ext cx="5481043" cy="5770508"/>
          </a:xfrm>
        </p:spPr>
        <p:txBody>
          <a:bodyPr/>
          <a:lstStyle>
            <a:lvl1pPr>
              <a:defRPr sz="2309"/>
            </a:lvl1pPr>
            <a:lvl2pPr>
              <a:defRPr sz="2020"/>
            </a:lvl2pPr>
            <a:lvl3pPr>
              <a:defRPr sz="1731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53" y="2436019"/>
            <a:ext cx="3491909" cy="4513026"/>
          </a:xfrm>
        </p:spPr>
        <p:txBody>
          <a:bodyPr/>
          <a:lstStyle>
            <a:lvl1pPr marL="0" indent="0">
              <a:buNone/>
              <a:defRPr sz="1154"/>
            </a:lvl1pPr>
            <a:lvl2pPr marL="329865" indent="0">
              <a:buNone/>
              <a:defRPr sz="1011"/>
            </a:lvl2pPr>
            <a:lvl3pPr marL="659731" indent="0">
              <a:buNone/>
              <a:defRPr sz="866"/>
            </a:lvl3pPr>
            <a:lvl4pPr marL="989596" indent="0">
              <a:buNone/>
              <a:defRPr sz="722"/>
            </a:lvl4pPr>
            <a:lvl5pPr marL="1319463" indent="0">
              <a:buNone/>
              <a:defRPr sz="722"/>
            </a:lvl5pPr>
            <a:lvl6pPr marL="1649328" indent="0">
              <a:buNone/>
              <a:defRPr sz="722"/>
            </a:lvl6pPr>
            <a:lvl7pPr marL="1979193" indent="0">
              <a:buNone/>
              <a:defRPr sz="722"/>
            </a:lvl7pPr>
            <a:lvl8pPr marL="2309059" indent="0">
              <a:buNone/>
              <a:defRPr sz="722"/>
            </a:lvl8pPr>
            <a:lvl9pPr marL="2638926" indent="0">
              <a:buNone/>
              <a:defRPr sz="7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53" y="541339"/>
            <a:ext cx="3491909" cy="1894681"/>
          </a:xfrm>
        </p:spPr>
        <p:txBody>
          <a:bodyPr anchor="b"/>
          <a:lstStyle>
            <a:lvl1pPr>
              <a:defRPr sz="23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85" y="1169155"/>
            <a:ext cx="5481043" cy="5770508"/>
          </a:xfrm>
        </p:spPr>
        <p:txBody>
          <a:bodyPr anchor="t"/>
          <a:lstStyle>
            <a:lvl1pPr marL="0" indent="0">
              <a:buNone/>
              <a:defRPr sz="2309"/>
            </a:lvl1pPr>
            <a:lvl2pPr marL="329865" indent="0">
              <a:buNone/>
              <a:defRPr sz="2020"/>
            </a:lvl2pPr>
            <a:lvl3pPr marL="659731" indent="0">
              <a:buNone/>
              <a:defRPr sz="1731"/>
            </a:lvl3pPr>
            <a:lvl4pPr marL="989596" indent="0">
              <a:buNone/>
              <a:defRPr sz="1443"/>
            </a:lvl4pPr>
            <a:lvl5pPr marL="1319463" indent="0">
              <a:buNone/>
              <a:defRPr sz="1443"/>
            </a:lvl5pPr>
            <a:lvl6pPr marL="1649328" indent="0">
              <a:buNone/>
              <a:defRPr sz="1443"/>
            </a:lvl6pPr>
            <a:lvl7pPr marL="1979193" indent="0">
              <a:buNone/>
              <a:defRPr sz="1443"/>
            </a:lvl7pPr>
            <a:lvl8pPr marL="2309059" indent="0">
              <a:buNone/>
              <a:defRPr sz="1443"/>
            </a:lvl8pPr>
            <a:lvl9pPr marL="2638926" indent="0">
              <a:buNone/>
              <a:defRPr sz="144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53" y="2436019"/>
            <a:ext cx="3491909" cy="4513026"/>
          </a:xfrm>
        </p:spPr>
        <p:txBody>
          <a:bodyPr/>
          <a:lstStyle>
            <a:lvl1pPr marL="0" indent="0">
              <a:buNone/>
              <a:defRPr sz="1154"/>
            </a:lvl1pPr>
            <a:lvl2pPr marL="329865" indent="0">
              <a:buNone/>
              <a:defRPr sz="1011"/>
            </a:lvl2pPr>
            <a:lvl3pPr marL="659731" indent="0">
              <a:buNone/>
              <a:defRPr sz="866"/>
            </a:lvl3pPr>
            <a:lvl4pPr marL="989596" indent="0">
              <a:buNone/>
              <a:defRPr sz="722"/>
            </a:lvl4pPr>
            <a:lvl5pPr marL="1319463" indent="0">
              <a:buNone/>
              <a:defRPr sz="722"/>
            </a:lvl5pPr>
            <a:lvl6pPr marL="1649328" indent="0">
              <a:buNone/>
              <a:defRPr sz="722"/>
            </a:lvl6pPr>
            <a:lvl7pPr marL="1979193" indent="0">
              <a:buNone/>
              <a:defRPr sz="722"/>
            </a:lvl7pPr>
            <a:lvl8pPr marL="2309059" indent="0">
              <a:buNone/>
              <a:defRPr sz="722"/>
            </a:lvl8pPr>
            <a:lvl9pPr marL="2638926" indent="0">
              <a:buNone/>
              <a:defRPr sz="7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41" y="432323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41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40" y="7526111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3" y="7526111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4" y="7526111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9731" rtl="0" eaLnBrk="1" latinLnBrk="1" hangingPunct="1">
        <a:lnSpc>
          <a:spcPct val="90000"/>
        </a:lnSpc>
        <a:spcBef>
          <a:spcPct val="0"/>
        </a:spcBef>
        <a:buNone/>
        <a:defRPr sz="317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64934" indent="-164934" algn="l" defTabSz="659731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94800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24664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154530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484396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14261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2144127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473993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803859" indent="-164934" algn="l" defTabSz="659731" rtl="0" eaLnBrk="1" latinLnBrk="1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1pPr>
      <a:lvl2pPr marL="329865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59731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989596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319463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649328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1979193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309059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638926" algn="l" defTabSz="659731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877176-289F-4AD9-9821-D1500BD82F5D}"/>
              </a:ext>
            </a:extLst>
          </p:cNvPr>
          <p:cNvCxnSpPr>
            <a:cxnSpLocks/>
          </p:cNvCxnSpPr>
          <p:nvPr/>
        </p:nvCxnSpPr>
        <p:spPr>
          <a:xfrm>
            <a:off x="6489670" y="2499812"/>
            <a:ext cx="1098615" cy="2273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5EDC38-7B5D-4CA9-A627-4049821DF6A1}"/>
              </a:ext>
            </a:extLst>
          </p:cNvPr>
          <p:cNvCxnSpPr>
            <a:cxnSpLocks/>
          </p:cNvCxnSpPr>
          <p:nvPr/>
        </p:nvCxnSpPr>
        <p:spPr>
          <a:xfrm>
            <a:off x="1429555" y="2544375"/>
            <a:ext cx="0" cy="2085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A18A16-ED61-4631-81D2-62DD1EDEEA4B}"/>
              </a:ext>
            </a:extLst>
          </p:cNvPr>
          <p:cNvSpPr/>
          <p:nvPr/>
        </p:nvSpPr>
        <p:spPr>
          <a:xfrm>
            <a:off x="-937208" y="3430006"/>
            <a:ext cx="1246958" cy="19750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2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3E4F15-6683-43CD-8DC4-3DC63886CDC1}"/>
                  </a:ext>
                </a:extLst>
              </p:cNvPr>
              <p:cNvSpPr txBox="1"/>
              <p:nvPr/>
            </p:nvSpPr>
            <p:spPr>
              <a:xfrm>
                <a:off x="-639898" y="3687443"/>
                <a:ext cx="772071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732" i="1">
                                  <a:solidFill>
                                    <a:srgbClr val="009A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732" i="1">
                                  <a:solidFill>
                                    <a:srgbClr val="009A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009AFF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3E4F15-6683-43CD-8DC4-3DC63886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9898" y="3687443"/>
                <a:ext cx="772071" cy="420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52ECE7-DC87-4F50-872B-8B19CFD9EF18}"/>
                  </a:ext>
                </a:extLst>
              </p:cNvPr>
              <p:cNvSpPr txBox="1"/>
              <p:nvPr/>
            </p:nvSpPr>
            <p:spPr>
              <a:xfrm>
                <a:off x="-657873" y="4562962"/>
                <a:ext cx="769891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009AFF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52ECE7-DC87-4F50-872B-8B19CFD9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7873" y="4562962"/>
                <a:ext cx="769891" cy="420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E5DB84D-B109-4027-B5CA-6FFF76E9BCBC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30353" y="3981757"/>
            <a:ext cx="895570" cy="0"/>
          </a:xfrm>
          <a:prstGeom prst="straightConnector1">
            <a:avLst/>
          </a:prstGeom>
          <a:ln w="28575">
            <a:solidFill>
              <a:srgbClr val="009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50A105-6EB4-4E15-8EA2-AE0700CC4710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30350" y="4889539"/>
            <a:ext cx="945689" cy="0"/>
          </a:xfrm>
          <a:prstGeom prst="straightConnector1">
            <a:avLst/>
          </a:prstGeom>
          <a:ln w="28575">
            <a:solidFill>
              <a:srgbClr val="009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463524-AC36-4E8F-9C71-5CF4D13F0657}"/>
                  </a:ext>
                </a:extLst>
              </p:cNvPr>
              <p:cNvSpPr txBox="1"/>
              <p:nvPr/>
            </p:nvSpPr>
            <p:spPr>
              <a:xfrm>
                <a:off x="1312414" y="2029273"/>
                <a:ext cx="432619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463524-AC36-4E8F-9C71-5CF4D13F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14" y="2029273"/>
                <a:ext cx="432619" cy="420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5E75F9-0CB1-44B7-8ADC-73775E90D892}"/>
                  </a:ext>
                </a:extLst>
              </p:cNvPr>
              <p:cNvSpPr txBox="1"/>
              <p:nvPr/>
            </p:nvSpPr>
            <p:spPr>
              <a:xfrm>
                <a:off x="1912210" y="2029272"/>
                <a:ext cx="469936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5E75F9-0CB1-44B7-8ADC-73775E90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10" y="2029272"/>
                <a:ext cx="469936" cy="42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136B6F-0DE6-4145-8C31-5519098D0F20}"/>
                  </a:ext>
                </a:extLst>
              </p:cNvPr>
              <p:cNvSpPr txBox="1"/>
              <p:nvPr/>
            </p:nvSpPr>
            <p:spPr>
              <a:xfrm>
                <a:off x="2504226" y="1855685"/>
                <a:ext cx="549638" cy="593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ko-KR" sz="2732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1"/>
                                </m:rPr>
                                <a:rPr lang="en-US" altLang="ko-KR" sz="2732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groupChr>
                        </m:e>
                        <m:sub>
                          <m:r>
                            <a:rPr lang="en-US" altLang="ko-KR" sz="2732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136B6F-0DE6-4145-8C31-5519098D0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226" y="1855685"/>
                <a:ext cx="549638" cy="593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9B1E832-07E9-4BB6-8103-EF1FBBFB1868}"/>
              </a:ext>
            </a:extLst>
          </p:cNvPr>
          <p:cNvCxnSpPr>
            <a:cxnSpLocks/>
          </p:cNvCxnSpPr>
          <p:nvPr/>
        </p:nvCxnSpPr>
        <p:spPr>
          <a:xfrm>
            <a:off x="2729372" y="2499812"/>
            <a:ext cx="0" cy="1222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3663C0CA-B194-4470-9B2F-055D882238E0}"/>
              </a:ext>
            </a:extLst>
          </p:cNvPr>
          <p:cNvSpPr/>
          <p:nvPr/>
        </p:nvSpPr>
        <p:spPr>
          <a:xfrm>
            <a:off x="1076043" y="4630372"/>
            <a:ext cx="2186546" cy="518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223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predict</a:t>
            </a:r>
            <a:endParaRPr lang="ko-KR" altLang="en-US" sz="2223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5E71E2-3CD9-456B-942D-258FC3E8AB31}"/>
              </a:ext>
            </a:extLst>
          </p:cNvPr>
          <p:cNvCxnSpPr>
            <a:cxnSpLocks/>
          </p:cNvCxnSpPr>
          <p:nvPr/>
        </p:nvCxnSpPr>
        <p:spPr>
          <a:xfrm>
            <a:off x="1541986" y="2534956"/>
            <a:ext cx="0" cy="1187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DBE151C0-A96B-453B-8914-ED20B570BB08}"/>
              </a:ext>
            </a:extLst>
          </p:cNvPr>
          <p:cNvSpPr/>
          <p:nvPr/>
        </p:nvSpPr>
        <p:spPr>
          <a:xfrm>
            <a:off x="1025924" y="3722591"/>
            <a:ext cx="2186546" cy="518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223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predict</a:t>
            </a:r>
            <a:endParaRPr lang="ko-KR" altLang="en-US" sz="2223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9171D03-578B-44DA-B411-44BA144FBEF8}"/>
              </a:ext>
            </a:extLst>
          </p:cNvPr>
          <p:cNvCxnSpPr>
            <a:cxnSpLocks/>
          </p:cNvCxnSpPr>
          <p:nvPr/>
        </p:nvCxnSpPr>
        <p:spPr>
          <a:xfrm>
            <a:off x="2107268" y="2499810"/>
            <a:ext cx="0" cy="1187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45968A-E5D3-4815-A6BC-AB6C361B11B0}"/>
                  </a:ext>
                </a:extLst>
              </p:cNvPr>
              <p:cNvSpPr txBox="1"/>
              <p:nvPr/>
            </p:nvSpPr>
            <p:spPr>
              <a:xfrm>
                <a:off x="1929077" y="6289134"/>
                <a:ext cx="482248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4ECAAE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45968A-E5D3-4815-A6BC-AB6C361B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7" y="6289134"/>
                <a:ext cx="482248" cy="4204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B06F717-DEAB-44EE-B5DE-B8688874F49F}"/>
              </a:ext>
            </a:extLst>
          </p:cNvPr>
          <p:cNvCxnSpPr>
            <a:cxnSpLocks/>
          </p:cNvCxnSpPr>
          <p:nvPr/>
        </p:nvCxnSpPr>
        <p:spPr>
          <a:xfrm flipV="1">
            <a:off x="2146803" y="5181054"/>
            <a:ext cx="5179" cy="868869"/>
          </a:xfrm>
          <a:prstGeom prst="straightConnector1">
            <a:avLst/>
          </a:prstGeom>
          <a:ln w="28575">
            <a:solidFill>
              <a:srgbClr val="4EC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49D98F-8F53-4F79-AE0E-1EAC14FC118D}"/>
              </a:ext>
            </a:extLst>
          </p:cNvPr>
          <p:cNvSpPr/>
          <p:nvPr/>
        </p:nvSpPr>
        <p:spPr>
          <a:xfrm>
            <a:off x="4482907" y="3430008"/>
            <a:ext cx="1051448" cy="19750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23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7CFC7CA-F7DE-48A4-B8FC-E91B158B9CB0}"/>
              </a:ext>
            </a:extLst>
          </p:cNvPr>
          <p:cNvCxnSpPr>
            <a:cxnSpLocks/>
          </p:cNvCxnSpPr>
          <p:nvPr/>
        </p:nvCxnSpPr>
        <p:spPr>
          <a:xfrm>
            <a:off x="3254189" y="3981757"/>
            <a:ext cx="1196600" cy="0"/>
          </a:xfrm>
          <a:prstGeom prst="straightConnector1">
            <a:avLst/>
          </a:prstGeom>
          <a:ln w="28575">
            <a:solidFill>
              <a:srgbClr val="F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67B34A2-F53C-4150-B620-B4CA32993439}"/>
              </a:ext>
            </a:extLst>
          </p:cNvPr>
          <p:cNvCxnSpPr>
            <a:cxnSpLocks/>
          </p:cNvCxnSpPr>
          <p:nvPr/>
        </p:nvCxnSpPr>
        <p:spPr>
          <a:xfrm>
            <a:off x="3290831" y="4908887"/>
            <a:ext cx="1159957" cy="0"/>
          </a:xfrm>
          <a:prstGeom prst="straightConnector1">
            <a:avLst/>
          </a:prstGeom>
          <a:ln w="28575">
            <a:solidFill>
              <a:srgbClr val="F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A59843-281A-4664-BCF7-3290D04B4063}"/>
                  </a:ext>
                </a:extLst>
              </p:cNvPr>
              <p:cNvSpPr txBox="1"/>
              <p:nvPr/>
            </p:nvSpPr>
            <p:spPr>
              <a:xfrm>
                <a:off x="4802804" y="3742171"/>
                <a:ext cx="438646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F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732" i="1">
                                  <a:solidFill>
                                    <a:srgbClr val="F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732" i="1">
                                  <a:solidFill>
                                    <a:srgbClr val="FC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2732" i="1">
                              <a:solidFill>
                                <a:srgbClr val="FC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FC00FF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A59843-281A-4664-BCF7-3290D04B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04" y="3742171"/>
                <a:ext cx="438646" cy="420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1741AE-2A4D-4347-8FC7-FFD877687834}"/>
                  </a:ext>
                </a:extLst>
              </p:cNvPr>
              <p:cNvSpPr txBox="1"/>
              <p:nvPr/>
            </p:nvSpPr>
            <p:spPr>
              <a:xfrm>
                <a:off x="4804627" y="4672068"/>
                <a:ext cx="436465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F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solidFill>
                                <a:srgbClr val="FC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FC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FC00FF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1741AE-2A4D-4347-8FC7-FFD87768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27" y="4672068"/>
                <a:ext cx="436465" cy="42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B7A67A2-F2F9-49D4-A69F-F1B38B012DE0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5534352" y="3969758"/>
            <a:ext cx="2026089" cy="0"/>
          </a:xfrm>
          <a:prstGeom prst="straightConnector1">
            <a:avLst/>
          </a:prstGeom>
          <a:ln w="28575">
            <a:solidFill>
              <a:srgbClr val="F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C40DCC-116F-40CB-8EB6-173DA7192C30}"/>
              </a:ext>
            </a:extLst>
          </p:cNvPr>
          <p:cNvCxnSpPr>
            <a:cxnSpLocks/>
          </p:cNvCxnSpPr>
          <p:nvPr/>
        </p:nvCxnSpPr>
        <p:spPr>
          <a:xfrm>
            <a:off x="5534354" y="4935174"/>
            <a:ext cx="1978807" cy="0"/>
          </a:xfrm>
          <a:prstGeom prst="straightConnector1">
            <a:avLst/>
          </a:prstGeom>
          <a:ln w="28575">
            <a:solidFill>
              <a:srgbClr val="F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76756F-5F6C-4846-BD1E-E91206CF3AE1}"/>
                  </a:ext>
                </a:extLst>
              </p:cNvPr>
              <p:cNvSpPr txBox="1"/>
              <p:nvPr/>
            </p:nvSpPr>
            <p:spPr>
              <a:xfrm>
                <a:off x="6324109" y="2029274"/>
                <a:ext cx="490454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732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76756F-5F6C-4846-BD1E-E91206CF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09" y="2029274"/>
                <a:ext cx="490454" cy="4204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C676A8-3896-4035-A0C2-4836A47DD540}"/>
                  </a:ext>
                </a:extLst>
              </p:cNvPr>
              <p:cNvSpPr txBox="1"/>
              <p:nvPr/>
            </p:nvSpPr>
            <p:spPr>
              <a:xfrm>
                <a:off x="6323855" y="6289134"/>
                <a:ext cx="472950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4ECAAE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4ECAAE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C676A8-3896-4035-A0C2-4836A47DD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55" y="6289134"/>
                <a:ext cx="472950" cy="4204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29575A-4D29-4509-B92E-69D5792028B1}"/>
                  </a:ext>
                </a:extLst>
              </p:cNvPr>
              <p:cNvSpPr txBox="1"/>
              <p:nvPr/>
            </p:nvSpPr>
            <p:spPr>
              <a:xfrm>
                <a:off x="8368667" y="1741211"/>
                <a:ext cx="549638" cy="591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87D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ko-KR" sz="2732" i="1">
                                  <a:solidFill>
                                    <a:srgbClr val="87D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ko-KR" sz="2732" i="1">
                                  <a:solidFill>
                                    <a:srgbClr val="87D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groupChr>
                        </m:e>
                        <m:sub>
                          <m:r>
                            <a:rPr lang="en-US" altLang="ko-KR" sz="2732" i="1">
                              <a:solidFill>
                                <a:srgbClr val="87D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87D00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029575A-4D29-4509-B92E-69D57920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667" y="1741211"/>
                <a:ext cx="549638" cy="5913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8150280C-170D-456F-850C-CA770C9C79F1}"/>
              </a:ext>
            </a:extLst>
          </p:cNvPr>
          <p:cNvSpPr/>
          <p:nvPr/>
        </p:nvSpPr>
        <p:spPr>
          <a:xfrm>
            <a:off x="7549811" y="4649721"/>
            <a:ext cx="2186546" cy="518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223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endParaRPr lang="ko-KR" altLang="en-US" sz="2223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B5F2694-4B55-4FB3-B637-9DD5FE6D52C5}"/>
              </a:ext>
            </a:extLst>
          </p:cNvPr>
          <p:cNvSpPr/>
          <p:nvPr/>
        </p:nvSpPr>
        <p:spPr>
          <a:xfrm>
            <a:off x="7560443" y="3710592"/>
            <a:ext cx="2186546" cy="5183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223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endParaRPr lang="ko-KR" altLang="en-US" sz="2223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7A22AC0-FC32-454E-A95D-57B50C355696}"/>
              </a:ext>
            </a:extLst>
          </p:cNvPr>
          <p:cNvCxnSpPr>
            <a:cxnSpLocks/>
          </p:cNvCxnSpPr>
          <p:nvPr/>
        </p:nvCxnSpPr>
        <p:spPr>
          <a:xfrm flipV="1">
            <a:off x="6517015" y="5703776"/>
            <a:ext cx="0" cy="560056"/>
          </a:xfrm>
          <a:prstGeom prst="straightConnector1">
            <a:avLst/>
          </a:prstGeom>
          <a:ln w="28575">
            <a:solidFill>
              <a:srgbClr val="4ECA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8675DE6-33FF-4644-9EB9-AF4084FD3C95}"/>
              </a:ext>
            </a:extLst>
          </p:cNvPr>
          <p:cNvSpPr/>
          <p:nvPr/>
        </p:nvSpPr>
        <p:spPr>
          <a:xfrm>
            <a:off x="6244286" y="5139033"/>
            <a:ext cx="580357" cy="5183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223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endParaRPr lang="ko-KR" altLang="en-US" sz="2223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99C630-3E8E-4FBC-9651-D7FED1472F9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493494" y="2499812"/>
            <a:ext cx="40971" cy="2639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B0A7BC2-59E7-4BD9-95CF-1293CBEDC9EC}"/>
              </a:ext>
            </a:extLst>
          </p:cNvPr>
          <p:cNvCxnSpPr>
            <a:cxnSpLocks/>
            <a:stCxn id="76" idx="6"/>
          </p:cNvCxnSpPr>
          <p:nvPr/>
        </p:nvCxnSpPr>
        <p:spPr>
          <a:xfrm flipV="1">
            <a:off x="6824644" y="5092545"/>
            <a:ext cx="812956" cy="305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ABD7B0-CCE9-4D48-AC5F-9651CF67556F}"/>
              </a:ext>
            </a:extLst>
          </p:cNvPr>
          <p:cNvCxnSpPr>
            <a:cxnSpLocks/>
          </p:cNvCxnSpPr>
          <p:nvPr/>
        </p:nvCxnSpPr>
        <p:spPr>
          <a:xfrm flipV="1">
            <a:off x="6760843" y="4162653"/>
            <a:ext cx="771755" cy="1049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5AB895E-E14E-4A9D-91CB-FDC68E51F4DD}"/>
              </a:ext>
            </a:extLst>
          </p:cNvPr>
          <p:cNvCxnSpPr>
            <a:cxnSpLocks/>
          </p:cNvCxnSpPr>
          <p:nvPr/>
        </p:nvCxnSpPr>
        <p:spPr>
          <a:xfrm>
            <a:off x="6493496" y="2506540"/>
            <a:ext cx="1039105" cy="1235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6C2D43E-FF89-435A-BDF5-B0AE33199138}"/>
              </a:ext>
            </a:extLst>
          </p:cNvPr>
          <p:cNvCxnSpPr>
            <a:cxnSpLocks/>
          </p:cNvCxnSpPr>
          <p:nvPr/>
        </p:nvCxnSpPr>
        <p:spPr>
          <a:xfrm>
            <a:off x="5534352" y="4935173"/>
            <a:ext cx="693933" cy="343197"/>
          </a:xfrm>
          <a:prstGeom prst="straightConnector1">
            <a:avLst/>
          </a:prstGeom>
          <a:ln w="28575">
            <a:solidFill>
              <a:srgbClr val="F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A0819F-4320-41EC-8481-F6537C6F0180}"/>
              </a:ext>
            </a:extLst>
          </p:cNvPr>
          <p:cNvSpPr/>
          <p:nvPr/>
        </p:nvSpPr>
        <p:spPr>
          <a:xfrm>
            <a:off x="10781250" y="3430004"/>
            <a:ext cx="1246958" cy="19750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939" tIns="49970" rIns="99939" bIns="499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2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6CE724-81E8-4655-92AF-D178783BC086}"/>
                  </a:ext>
                </a:extLst>
              </p:cNvPr>
              <p:cNvSpPr txBox="1"/>
              <p:nvPr/>
            </p:nvSpPr>
            <p:spPr>
              <a:xfrm>
                <a:off x="11091208" y="3750695"/>
                <a:ext cx="542393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732" i="1">
                                  <a:solidFill>
                                    <a:srgbClr val="009A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732" i="1">
                                  <a:solidFill>
                                    <a:srgbClr val="009A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009AFF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6CE724-81E8-4655-92AF-D178783B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208" y="3750695"/>
                <a:ext cx="542393" cy="4204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C02CC32-2073-4545-A679-8E4F990769B2}"/>
                  </a:ext>
                </a:extLst>
              </p:cNvPr>
              <p:cNvSpPr txBox="1"/>
              <p:nvPr/>
            </p:nvSpPr>
            <p:spPr>
              <a:xfrm>
                <a:off x="11073237" y="4626214"/>
                <a:ext cx="563872" cy="420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2732" i="1">
                              <a:solidFill>
                                <a:srgbClr val="009A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732" dirty="0">
                  <a:solidFill>
                    <a:srgbClr val="009AFF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C02CC32-2073-4545-A679-8E4F99076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237" y="4626214"/>
                <a:ext cx="563872" cy="4204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E678F5-A938-4D93-BCB8-05A0B3FEB560}"/>
              </a:ext>
            </a:extLst>
          </p:cNvPr>
          <p:cNvCxnSpPr>
            <a:cxnSpLocks/>
          </p:cNvCxnSpPr>
          <p:nvPr/>
        </p:nvCxnSpPr>
        <p:spPr>
          <a:xfrm>
            <a:off x="9835560" y="3981757"/>
            <a:ext cx="945689" cy="0"/>
          </a:xfrm>
          <a:prstGeom prst="straightConnector1">
            <a:avLst/>
          </a:prstGeom>
          <a:ln w="28575">
            <a:solidFill>
              <a:srgbClr val="009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8E9CCE1-1D2F-40C2-AF35-8D93DAF3BA5F}"/>
              </a:ext>
            </a:extLst>
          </p:cNvPr>
          <p:cNvCxnSpPr>
            <a:cxnSpLocks/>
          </p:cNvCxnSpPr>
          <p:nvPr/>
        </p:nvCxnSpPr>
        <p:spPr>
          <a:xfrm>
            <a:off x="9835560" y="4889539"/>
            <a:ext cx="945689" cy="0"/>
          </a:xfrm>
          <a:prstGeom prst="straightConnector1">
            <a:avLst/>
          </a:prstGeom>
          <a:ln w="28575">
            <a:solidFill>
              <a:srgbClr val="009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935236-8E76-4521-808A-E919FCC9FE7F}"/>
              </a:ext>
            </a:extLst>
          </p:cNvPr>
          <p:cNvCxnSpPr>
            <a:cxnSpLocks/>
          </p:cNvCxnSpPr>
          <p:nvPr/>
        </p:nvCxnSpPr>
        <p:spPr>
          <a:xfrm>
            <a:off x="8624521" y="2461763"/>
            <a:ext cx="0" cy="1175070"/>
          </a:xfrm>
          <a:prstGeom prst="straightConnector1">
            <a:avLst/>
          </a:prstGeom>
          <a:ln w="28575">
            <a:solidFill>
              <a:srgbClr val="87D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4A7BA566-5371-4C9A-9C22-1D398A1607F1}"/>
              </a:ext>
            </a:extLst>
          </p:cNvPr>
          <p:cNvCxnSpPr>
            <a:cxnSpLocks/>
          </p:cNvCxnSpPr>
          <p:nvPr/>
        </p:nvCxnSpPr>
        <p:spPr>
          <a:xfrm rot="5400000">
            <a:off x="4650147" y="441199"/>
            <a:ext cx="1790709" cy="11718457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9800479-364D-46E5-BEA8-19014682A68F}"/>
              </a:ext>
            </a:extLst>
          </p:cNvPr>
          <p:cNvCxnSpPr>
            <a:cxnSpLocks/>
          </p:cNvCxnSpPr>
          <p:nvPr/>
        </p:nvCxnSpPr>
        <p:spPr>
          <a:xfrm flipV="1">
            <a:off x="-313729" y="5403234"/>
            <a:ext cx="0" cy="18215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1CEB6FF-BC23-45A8-B1FF-A4CFD33A88B5}"/>
              </a:ext>
            </a:extLst>
          </p:cNvPr>
          <p:cNvSpPr txBox="1"/>
          <p:nvPr/>
        </p:nvSpPr>
        <p:spPr>
          <a:xfrm>
            <a:off x="1025923" y="735273"/>
            <a:ext cx="2148345" cy="7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372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predict</a:t>
            </a:r>
            <a:endParaRPr lang="ko-KR" altLang="en-US" sz="4372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45AD3B-7DBE-47A1-B041-29136C47539B}"/>
              </a:ext>
            </a:extLst>
          </p:cNvPr>
          <p:cNvSpPr txBox="1"/>
          <p:nvPr/>
        </p:nvSpPr>
        <p:spPr>
          <a:xfrm>
            <a:off x="7682648" y="735273"/>
            <a:ext cx="1867819" cy="7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372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update</a:t>
            </a:r>
            <a:endParaRPr lang="ko-KR" altLang="en-US" sz="4372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7A75D22-B6C4-4D48-97AA-81D781A619E3}"/>
              </a:ext>
            </a:extLst>
          </p:cNvPr>
          <p:cNvCxnSpPr>
            <a:cxnSpLocks/>
          </p:cNvCxnSpPr>
          <p:nvPr/>
        </p:nvCxnSpPr>
        <p:spPr>
          <a:xfrm flipH="1">
            <a:off x="9126611" y="7195776"/>
            <a:ext cx="115995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DBE9D64-27D4-4CCD-950D-2A5A9737C602}"/>
              </a:ext>
            </a:extLst>
          </p:cNvPr>
          <p:cNvCxnSpPr>
            <a:cxnSpLocks/>
          </p:cNvCxnSpPr>
          <p:nvPr/>
        </p:nvCxnSpPr>
        <p:spPr>
          <a:xfrm flipH="1">
            <a:off x="4929522" y="7195776"/>
            <a:ext cx="115995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54A02D6-8F81-4937-BDCC-B422FDEA44CD}"/>
              </a:ext>
            </a:extLst>
          </p:cNvPr>
          <p:cNvCxnSpPr>
            <a:cxnSpLocks/>
          </p:cNvCxnSpPr>
          <p:nvPr/>
        </p:nvCxnSpPr>
        <p:spPr>
          <a:xfrm flipH="1">
            <a:off x="732433" y="7195776"/>
            <a:ext cx="115995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37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기본" id="{565C5092-3E13-40A6-A5B5-628979E2D75B}" vid="{389D81AB-59ED-42CE-BF41-59A13C0345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</TotalTime>
  <Words>20</Words>
  <Application>Microsoft Office PowerPoint</Application>
  <PresentationFormat>B4(ISO) 용지(250x353mm)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나눔고딕코딩</vt:lpstr>
      <vt:lpstr>나눔바른고딕</vt:lpstr>
      <vt:lpstr>Arial</vt:lpstr>
      <vt:lpstr>Calibri</vt:lpstr>
      <vt:lpstr>Cambria Math</vt:lpstr>
      <vt:lpstr>기본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11</cp:revision>
  <dcterms:created xsi:type="dcterms:W3CDTF">2019-11-28T03:18:56Z</dcterms:created>
  <dcterms:modified xsi:type="dcterms:W3CDTF">2019-11-28T05:32:58Z</dcterms:modified>
</cp:coreProperties>
</file>