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1938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1F783AD-B006-4D70-9EF4-16A1045B4230}"/>
              </a:ext>
            </a:extLst>
          </p:cNvPr>
          <p:cNvCxnSpPr>
            <a:cxnSpLocks/>
          </p:cNvCxnSpPr>
          <p:nvPr/>
        </p:nvCxnSpPr>
        <p:spPr>
          <a:xfrm>
            <a:off x="609600" y="937186"/>
            <a:ext cx="700024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161AA9F-B34C-42EC-9CA2-D02EF2D92E68}"/>
              </a:ext>
            </a:extLst>
          </p:cNvPr>
          <p:cNvCxnSpPr>
            <a:cxnSpLocks/>
          </p:cNvCxnSpPr>
          <p:nvPr/>
        </p:nvCxnSpPr>
        <p:spPr>
          <a:xfrm>
            <a:off x="7853680" y="937186"/>
            <a:ext cx="128016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DF458C9-EC8C-4120-853B-C17A72D1F3A1}"/>
              </a:ext>
            </a:extLst>
          </p:cNvPr>
          <p:cNvSpPr txBox="1">
            <a:spLocks/>
          </p:cNvSpPr>
          <p:nvPr/>
        </p:nvSpPr>
        <p:spPr>
          <a:xfrm>
            <a:off x="6904990" y="554209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792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153137-4D0F-48E0-9E8B-ADD5BF6F9440}" type="slidenum">
              <a:rPr lang="ko-KR" altLang="en-US" sz="20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‹#›</a:t>
            </a:fld>
            <a: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/XX</a:t>
            </a:r>
            <a:endParaRPr lang="ko-KR" altLang="en-US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E723AC4-0C73-48B2-B631-0999EB5FEC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1038" y="418397"/>
            <a:ext cx="6928801" cy="500937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ko-KR" altLang="en-US" dirty="0"/>
              <a:t>제목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22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695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816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98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396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1584">
                <a:solidFill>
                  <a:schemeClr val="tx1"/>
                </a:solidFill>
              </a:defRPr>
            </a:lvl1pPr>
            <a:lvl2pPr marL="301823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2pPr>
            <a:lvl3pPr marL="603647" indent="0">
              <a:buNone/>
              <a:defRPr sz="1189">
                <a:solidFill>
                  <a:schemeClr val="tx1">
                    <a:tint val="75000"/>
                  </a:schemeClr>
                </a:solidFill>
              </a:defRPr>
            </a:lvl3pPr>
            <a:lvl4pPr marL="905470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4pPr>
            <a:lvl5pPr marL="1207294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5pPr>
            <a:lvl6pPr marL="1509117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6pPr>
            <a:lvl7pPr marL="1810941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7pPr>
            <a:lvl8pPr marL="2112764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8pPr>
            <a:lvl9pPr marL="2414588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055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157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365129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31" y="1681163"/>
            <a:ext cx="4190702" cy="823912"/>
          </a:xfrm>
        </p:spPr>
        <p:txBody>
          <a:bodyPr anchor="b"/>
          <a:lstStyle>
            <a:lvl1pPr marL="0" indent="0">
              <a:buNone/>
              <a:defRPr sz="1584" b="1"/>
            </a:lvl1pPr>
            <a:lvl2pPr marL="301823" indent="0">
              <a:buNone/>
              <a:defRPr sz="1320" b="1"/>
            </a:lvl2pPr>
            <a:lvl3pPr marL="603647" indent="0">
              <a:buNone/>
              <a:defRPr sz="1189" b="1"/>
            </a:lvl3pPr>
            <a:lvl4pPr marL="905470" indent="0">
              <a:buNone/>
              <a:defRPr sz="1056" b="1"/>
            </a:lvl4pPr>
            <a:lvl5pPr marL="1207294" indent="0">
              <a:buNone/>
              <a:defRPr sz="1056" b="1"/>
            </a:lvl5pPr>
            <a:lvl6pPr marL="1509117" indent="0">
              <a:buNone/>
              <a:defRPr sz="1056" b="1"/>
            </a:lvl6pPr>
            <a:lvl7pPr marL="1810941" indent="0">
              <a:buNone/>
              <a:defRPr sz="1056" b="1"/>
            </a:lvl7pPr>
            <a:lvl8pPr marL="2112764" indent="0">
              <a:buNone/>
              <a:defRPr sz="1056" b="1"/>
            </a:lvl8pPr>
            <a:lvl9pPr marL="2414588" indent="0">
              <a:buNone/>
              <a:defRPr sz="105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31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584" b="1"/>
            </a:lvl1pPr>
            <a:lvl2pPr marL="301823" indent="0">
              <a:buNone/>
              <a:defRPr sz="1320" b="1"/>
            </a:lvl2pPr>
            <a:lvl3pPr marL="603647" indent="0">
              <a:buNone/>
              <a:defRPr sz="1189" b="1"/>
            </a:lvl3pPr>
            <a:lvl4pPr marL="905470" indent="0">
              <a:buNone/>
              <a:defRPr sz="1056" b="1"/>
            </a:lvl4pPr>
            <a:lvl5pPr marL="1207294" indent="0">
              <a:buNone/>
              <a:defRPr sz="1056" b="1"/>
            </a:lvl5pPr>
            <a:lvl6pPr marL="1509117" indent="0">
              <a:buNone/>
              <a:defRPr sz="1056" b="1"/>
            </a:lvl6pPr>
            <a:lvl7pPr marL="1810941" indent="0">
              <a:buNone/>
              <a:defRPr sz="1056" b="1"/>
            </a:lvl7pPr>
            <a:lvl8pPr marL="2112764" indent="0">
              <a:buNone/>
              <a:defRPr sz="1056" b="1"/>
            </a:lvl8pPr>
            <a:lvl9pPr marL="2414588" indent="0">
              <a:buNone/>
              <a:defRPr sz="105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053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21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62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211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2" y="987431"/>
            <a:ext cx="5014913" cy="4873625"/>
          </a:xfrm>
        </p:spPr>
        <p:txBody>
          <a:bodyPr/>
          <a:lstStyle>
            <a:lvl1pPr>
              <a:defRPr sz="2113"/>
            </a:lvl1pPr>
            <a:lvl2pPr>
              <a:defRPr sz="1848"/>
            </a:lvl2pPr>
            <a:lvl3pPr>
              <a:defRPr sz="1584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056"/>
            </a:lvl1pPr>
            <a:lvl2pPr marL="301823" indent="0">
              <a:buNone/>
              <a:defRPr sz="925"/>
            </a:lvl2pPr>
            <a:lvl3pPr marL="603647" indent="0">
              <a:buNone/>
              <a:defRPr sz="792"/>
            </a:lvl3pPr>
            <a:lvl4pPr marL="905470" indent="0">
              <a:buNone/>
              <a:defRPr sz="661"/>
            </a:lvl4pPr>
            <a:lvl5pPr marL="1207294" indent="0">
              <a:buNone/>
              <a:defRPr sz="661"/>
            </a:lvl5pPr>
            <a:lvl6pPr marL="1509117" indent="0">
              <a:buNone/>
              <a:defRPr sz="661"/>
            </a:lvl6pPr>
            <a:lvl7pPr marL="1810941" indent="0">
              <a:buNone/>
              <a:defRPr sz="661"/>
            </a:lvl7pPr>
            <a:lvl8pPr marL="2112764" indent="0">
              <a:buNone/>
              <a:defRPr sz="661"/>
            </a:lvl8pPr>
            <a:lvl9pPr marL="2414588" indent="0">
              <a:buNone/>
              <a:defRPr sz="66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129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211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2" y="987431"/>
            <a:ext cx="5014913" cy="4873625"/>
          </a:xfrm>
        </p:spPr>
        <p:txBody>
          <a:bodyPr anchor="t"/>
          <a:lstStyle>
            <a:lvl1pPr marL="0" indent="0">
              <a:buNone/>
              <a:defRPr sz="2113"/>
            </a:lvl1pPr>
            <a:lvl2pPr marL="301823" indent="0">
              <a:buNone/>
              <a:defRPr sz="1848"/>
            </a:lvl2pPr>
            <a:lvl3pPr marL="603647" indent="0">
              <a:buNone/>
              <a:defRPr sz="1584"/>
            </a:lvl3pPr>
            <a:lvl4pPr marL="905470" indent="0">
              <a:buNone/>
              <a:defRPr sz="1320"/>
            </a:lvl4pPr>
            <a:lvl5pPr marL="1207294" indent="0">
              <a:buNone/>
              <a:defRPr sz="1320"/>
            </a:lvl5pPr>
            <a:lvl6pPr marL="1509117" indent="0">
              <a:buNone/>
              <a:defRPr sz="1320"/>
            </a:lvl6pPr>
            <a:lvl7pPr marL="1810941" indent="0">
              <a:buNone/>
              <a:defRPr sz="1320"/>
            </a:lvl7pPr>
            <a:lvl8pPr marL="2112764" indent="0">
              <a:buNone/>
              <a:defRPr sz="1320"/>
            </a:lvl8pPr>
            <a:lvl9pPr marL="2414588" indent="0">
              <a:buNone/>
              <a:defRPr sz="132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056"/>
            </a:lvl1pPr>
            <a:lvl2pPr marL="301823" indent="0">
              <a:buNone/>
              <a:defRPr sz="925"/>
            </a:lvl2pPr>
            <a:lvl3pPr marL="603647" indent="0">
              <a:buNone/>
              <a:defRPr sz="792"/>
            </a:lvl3pPr>
            <a:lvl4pPr marL="905470" indent="0">
              <a:buNone/>
              <a:defRPr sz="661"/>
            </a:lvl4pPr>
            <a:lvl5pPr marL="1207294" indent="0">
              <a:buNone/>
              <a:defRPr sz="661"/>
            </a:lvl5pPr>
            <a:lvl6pPr marL="1509117" indent="0">
              <a:buNone/>
              <a:defRPr sz="661"/>
            </a:lvl6pPr>
            <a:lvl7pPr marL="1810941" indent="0">
              <a:buNone/>
              <a:defRPr sz="661"/>
            </a:lvl7pPr>
            <a:lvl8pPr marL="2112764" indent="0">
              <a:buNone/>
              <a:defRPr sz="661"/>
            </a:lvl8pPr>
            <a:lvl9pPr marL="2414588" indent="0">
              <a:buNone/>
              <a:defRPr sz="66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190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BAE39-323B-4A63-B671-007B038DF96F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22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03647" rtl="0" eaLnBrk="1" latinLnBrk="1" hangingPunct="1">
        <a:lnSpc>
          <a:spcPct val="90000"/>
        </a:lnSpc>
        <a:spcBef>
          <a:spcPct val="0"/>
        </a:spcBef>
        <a:buNone/>
        <a:defRPr sz="2905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150912" indent="-150912" algn="l" defTabSz="603647" rtl="0" eaLnBrk="1" latinLnBrk="1" hangingPunct="1">
        <a:lnSpc>
          <a:spcPct val="90000"/>
        </a:lnSpc>
        <a:spcBef>
          <a:spcPts val="661"/>
        </a:spcBef>
        <a:buFont typeface="Arial" panose="020B0604020202020204" pitchFamily="34" charset="0"/>
        <a:buChar char="•"/>
        <a:defRPr sz="1848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452736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754559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056382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1358206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1660029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+mn-lt"/>
          <a:ea typeface="+mn-ea"/>
          <a:cs typeface="+mn-cs"/>
        </a:defRPr>
      </a:lvl6pPr>
      <a:lvl7pPr marL="1961853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+mn-lt"/>
          <a:ea typeface="+mn-ea"/>
          <a:cs typeface="+mn-cs"/>
        </a:defRPr>
      </a:lvl7pPr>
      <a:lvl8pPr marL="2263676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+mn-lt"/>
          <a:ea typeface="+mn-ea"/>
          <a:cs typeface="+mn-cs"/>
        </a:defRPr>
      </a:lvl8pPr>
      <a:lvl9pPr marL="2565500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1pPr>
      <a:lvl2pPr marL="301823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2pPr>
      <a:lvl3pPr marL="603647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3pPr>
      <a:lvl4pPr marL="905470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4pPr>
      <a:lvl5pPr marL="1207294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5pPr>
      <a:lvl6pPr marL="1509117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6pPr>
      <a:lvl7pPr marL="1810941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7pPr>
      <a:lvl8pPr marL="2112764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8pPr>
      <a:lvl9pPr marL="2414588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F606C85-8E12-4771-9418-052C48B66C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446"/>
          <a:stretch/>
        </p:blipFill>
        <p:spPr>
          <a:xfrm>
            <a:off x="977837" y="2000456"/>
            <a:ext cx="7604101" cy="383911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0F6F7F0-E9B9-4C22-8068-6702BF422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1DD96F6-F3B2-4613-85DE-27C12EDCAEF8}"/>
                  </a:ext>
                </a:extLst>
              </p:cNvPr>
              <p:cNvSpPr txBox="1"/>
              <p:nvPr/>
            </p:nvSpPr>
            <p:spPr>
              <a:xfrm>
                <a:off x="6425966" y="4899649"/>
                <a:ext cx="1021818" cy="461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30</a:t>
                </a:r>
                <a:r>
                  <a:rPr lang="ko-KR" altLang="en-US" dirty="0"/>
                  <a:t>도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lit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1DD96F6-F3B2-4613-85DE-27C12EDCA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966" y="4899649"/>
                <a:ext cx="1021818" cy="461473"/>
              </a:xfrm>
              <a:prstGeom prst="rect">
                <a:avLst/>
              </a:prstGeom>
              <a:blipFill>
                <a:blip r:embed="rId3"/>
                <a:stretch>
                  <a:fillRect l="-4762" t="-2667" b="-9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10C280F8-B1FF-43FF-88F6-73AF622AFA9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" t="87144" r="69055" b="-1"/>
          <a:stretch/>
        </p:blipFill>
        <p:spPr>
          <a:xfrm>
            <a:off x="977837" y="1283821"/>
            <a:ext cx="2387268" cy="7166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4E7322-5DAF-4468-9E59-B482FC2D23E8}"/>
              </a:ext>
            </a:extLst>
          </p:cNvPr>
          <p:cNvSpPr txBox="1"/>
          <p:nvPr/>
        </p:nvSpPr>
        <p:spPr>
          <a:xfrm>
            <a:off x="6588021" y="4023366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반시계 방향 </a:t>
            </a:r>
            <a:r>
              <a:rPr lang="en-US" altLang="ko-KR" sz="1200" b="1" dirty="0"/>
              <a:t>: +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92575083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3E5332FA-ACF6-4282-B0E1-1149092050DC}" vid="{623428AC-FB4C-40D7-ACC6-6F48B09CA1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272</TotalTime>
  <Words>8</Words>
  <Application>Microsoft Office PowerPoint</Application>
  <PresentationFormat>A4 용지(210x297mm)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나눔바른고딕</vt:lpstr>
      <vt:lpstr>Arial</vt:lpstr>
      <vt:lpstr>Calibri</vt:lpstr>
      <vt:lpstr>Cambria Math</vt:lpstr>
      <vt:lpstr>Default Theme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JIN-SOL</dc:creator>
  <cp:lastModifiedBy>KIM JIN-SOL</cp:lastModifiedBy>
  <cp:revision>3</cp:revision>
  <dcterms:created xsi:type="dcterms:W3CDTF">2020-03-01T06:03:05Z</dcterms:created>
  <dcterms:modified xsi:type="dcterms:W3CDTF">2020-03-01T10:35:49Z</dcterms:modified>
</cp:coreProperties>
</file>