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F783AD-B006-4D70-9EF4-16A1045B4230}"/>
              </a:ext>
            </a:extLst>
          </p:cNvPr>
          <p:cNvCxnSpPr>
            <a:cxnSpLocks/>
          </p:cNvCxnSpPr>
          <p:nvPr/>
        </p:nvCxnSpPr>
        <p:spPr>
          <a:xfrm>
            <a:off x="609600" y="937186"/>
            <a:ext cx="700024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161AA9F-B34C-42EC-9CA2-D02EF2D92E68}"/>
              </a:ext>
            </a:extLst>
          </p:cNvPr>
          <p:cNvCxnSpPr>
            <a:cxnSpLocks/>
          </p:cNvCxnSpPr>
          <p:nvPr/>
        </p:nvCxnSpPr>
        <p:spPr>
          <a:xfrm>
            <a:off x="7853680" y="937186"/>
            <a:ext cx="12801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F458C9-EC8C-4120-853B-C17A72D1F3A1}"/>
              </a:ext>
            </a:extLst>
          </p:cNvPr>
          <p:cNvSpPr txBox="1">
            <a:spLocks/>
          </p:cNvSpPr>
          <p:nvPr/>
        </p:nvSpPr>
        <p:spPr>
          <a:xfrm>
            <a:off x="6904990" y="554209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79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153137-4D0F-48E0-9E8B-ADD5BF6F9440}" type="slidenum">
              <a:rPr lang="ko-KR" altLang="en-US" sz="20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‹#›</a:t>
            </a:fld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/XX</a:t>
            </a:r>
            <a:endParaRPr lang="ko-KR" altLang="en-US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E723AC4-0C73-48B2-B631-0999EB5FEC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038" y="418397"/>
            <a:ext cx="6928801" cy="500937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 dirty="0"/>
              <a:t>제목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2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69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81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98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396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1584">
                <a:solidFill>
                  <a:schemeClr val="tx1"/>
                </a:solidFill>
              </a:defRPr>
            </a:lvl1pPr>
            <a:lvl2pPr marL="301823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2pPr>
            <a:lvl3pPr marL="603647" indent="0">
              <a:buNone/>
              <a:defRPr sz="1189">
                <a:solidFill>
                  <a:schemeClr val="tx1">
                    <a:tint val="75000"/>
                  </a:schemeClr>
                </a:solidFill>
              </a:defRPr>
            </a:lvl3pPr>
            <a:lvl4pPr marL="905470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4pPr>
            <a:lvl5pPr marL="120729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5pPr>
            <a:lvl6pPr marL="1509117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6pPr>
            <a:lvl7pPr marL="1810941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7pPr>
            <a:lvl8pPr marL="211276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8pPr>
            <a:lvl9pPr marL="2414588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5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15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31" y="1681163"/>
            <a:ext cx="4190702" cy="823912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823" indent="0">
              <a:buNone/>
              <a:defRPr sz="1320" b="1"/>
            </a:lvl2pPr>
            <a:lvl3pPr marL="603647" indent="0">
              <a:buNone/>
              <a:defRPr sz="1189" b="1"/>
            </a:lvl3pPr>
            <a:lvl4pPr marL="905470" indent="0">
              <a:buNone/>
              <a:defRPr sz="1056" b="1"/>
            </a:lvl4pPr>
            <a:lvl5pPr marL="1207294" indent="0">
              <a:buNone/>
              <a:defRPr sz="1056" b="1"/>
            </a:lvl5pPr>
            <a:lvl6pPr marL="1509117" indent="0">
              <a:buNone/>
              <a:defRPr sz="1056" b="1"/>
            </a:lvl6pPr>
            <a:lvl7pPr marL="1810941" indent="0">
              <a:buNone/>
              <a:defRPr sz="1056" b="1"/>
            </a:lvl7pPr>
            <a:lvl8pPr marL="2112764" indent="0">
              <a:buNone/>
              <a:defRPr sz="1056" b="1"/>
            </a:lvl8pPr>
            <a:lvl9pPr marL="2414588" indent="0">
              <a:buNone/>
              <a:defRPr sz="105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31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823" indent="0">
              <a:buNone/>
              <a:defRPr sz="1320" b="1"/>
            </a:lvl2pPr>
            <a:lvl3pPr marL="603647" indent="0">
              <a:buNone/>
              <a:defRPr sz="1189" b="1"/>
            </a:lvl3pPr>
            <a:lvl4pPr marL="905470" indent="0">
              <a:buNone/>
              <a:defRPr sz="1056" b="1"/>
            </a:lvl4pPr>
            <a:lvl5pPr marL="1207294" indent="0">
              <a:buNone/>
              <a:defRPr sz="1056" b="1"/>
            </a:lvl5pPr>
            <a:lvl6pPr marL="1509117" indent="0">
              <a:buNone/>
              <a:defRPr sz="1056" b="1"/>
            </a:lvl6pPr>
            <a:lvl7pPr marL="1810941" indent="0">
              <a:buNone/>
              <a:defRPr sz="1056" b="1"/>
            </a:lvl7pPr>
            <a:lvl8pPr marL="2112764" indent="0">
              <a:buNone/>
              <a:defRPr sz="1056" b="1"/>
            </a:lvl8pPr>
            <a:lvl9pPr marL="2414588" indent="0">
              <a:buNone/>
              <a:defRPr sz="105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05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21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62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21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2" y="987431"/>
            <a:ext cx="5014913" cy="4873625"/>
          </a:xfrm>
        </p:spPr>
        <p:txBody>
          <a:bodyPr/>
          <a:lstStyle>
            <a:lvl1pPr>
              <a:defRPr sz="2113"/>
            </a:lvl1pPr>
            <a:lvl2pPr>
              <a:defRPr sz="1848"/>
            </a:lvl2pPr>
            <a:lvl3pPr>
              <a:defRPr sz="1584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056"/>
            </a:lvl1pPr>
            <a:lvl2pPr marL="301823" indent="0">
              <a:buNone/>
              <a:defRPr sz="925"/>
            </a:lvl2pPr>
            <a:lvl3pPr marL="603647" indent="0">
              <a:buNone/>
              <a:defRPr sz="792"/>
            </a:lvl3pPr>
            <a:lvl4pPr marL="905470" indent="0">
              <a:buNone/>
              <a:defRPr sz="661"/>
            </a:lvl4pPr>
            <a:lvl5pPr marL="1207294" indent="0">
              <a:buNone/>
              <a:defRPr sz="661"/>
            </a:lvl5pPr>
            <a:lvl6pPr marL="1509117" indent="0">
              <a:buNone/>
              <a:defRPr sz="661"/>
            </a:lvl6pPr>
            <a:lvl7pPr marL="1810941" indent="0">
              <a:buNone/>
              <a:defRPr sz="661"/>
            </a:lvl7pPr>
            <a:lvl8pPr marL="2112764" indent="0">
              <a:buNone/>
              <a:defRPr sz="661"/>
            </a:lvl8pPr>
            <a:lvl9pPr marL="2414588" indent="0">
              <a:buNone/>
              <a:defRPr sz="66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12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21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2" y="987431"/>
            <a:ext cx="5014913" cy="4873625"/>
          </a:xfrm>
        </p:spPr>
        <p:txBody>
          <a:bodyPr anchor="t"/>
          <a:lstStyle>
            <a:lvl1pPr marL="0" indent="0">
              <a:buNone/>
              <a:defRPr sz="2113"/>
            </a:lvl1pPr>
            <a:lvl2pPr marL="301823" indent="0">
              <a:buNone/>
              <a:defRPr sz="1848"/>
            </a:lvl2pPr>
            <a:lvl3pPr marL="603647" indent="0">
              <a:buNone/>
              <a:defRPr sz="1584"/>
            </a:lvl3pPr>
            <a:lvl4pPr marL="905470" indent="0">
              <a:buNone/>
              <a:defRPr sz="1320"/>
            </a:lvl4pPr>
            <a:lvl5pPr marL="1207294" indent="0">
              <a:buNone/>
              <a:defRPr sz="1320"/>
            </a:lvl5pPr>
            <a:lvl6pPr marL="1509117" indent="0">
              <a:buNone/>
              <a:defRPr sz="1320"/>
            </a:lvl6pPr>
            <a:lvl7pPr marL="1810941" indent="0">
              <a:buNone/>
              <a:defRPr sz="1320"/>
            </a:lvl7pPr>
            <a:lvl8pPr marL="2112764" indent="0">
              <a:buNone/>
              <a:defRPr sz="1320"/>
            </a:lvl8pPr>
            <a:lvl9pPr marL="2414588" indent="0">
              <a:buNone/>
              <a:defRPr sz="132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056"/>
            </a:lvl1pPr>
            <a:lvl2pPr marL="301823" indent="0">
              <a:buNone/>
              <a:defRPr sz="925"/>
            </a:lvl2pPr>
            <a:lvl3pPr marL="603647" indent="0">
              <a:buNone/>
              <a:defRPr sz="792"/>
            </a:lvl3pPr>
            <a:lvl4pPr marL="905470" indent="0">
              <a:buNone/>
              <a:defRPr sz="661"/>
            </a:lvl4pPr>
            <a:lvl5pPr marL="1207294" indent="0">
              <a:buNone/>
              <a:defRPr sz="661"/>
            </a:lvl5pPr>
            <a:lvl6pPr marL="1509117" indent="0">
              <a:buNone/>
              <a:defRPr sz="661"/>
            </a:lvl6pPr>
            <a:lvl7pPr marL="1810941" indent="0">
              <a:buNone/>
              <a:defRPr sz="661"/>
            </a:lvl7pPr>
            <a:lvl8pPr marL="2112764" indent="0">
              <a:buNone/>
              <a:defRPr sz="661"/>
            </a:lvl8pPr>
            <a:lvl9pPr marL="2414588" indent="0">
              <a:buNone/>
              <a:defRPr sz="66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19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BAE39-323B-4A63-B671-007B038DF96F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2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3647" rtl="0" eaLnBrk="1" latinLnBrk="1" hangingPunct="1">
        <a:lnSpc>
          <a:spcPct val="90000"/>
        </a:lnSpc>
        <a:spcBef>
          <a:spcPct val="0"/>
        </a:spcBef>
        <a:buNone/>
        <a:defRPr sz="2905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150912" indent="-150912" algn="l" defTabSz="603647" rtl="0" eaLnBrk="1" latinLnBrk="1" hangingPunct="1">
        <a:lnSpc>
          <a:spcPct val="90000"/>
        </a:lnSpc>
        <a:spcBef>
          <a:spcPts val="661"/>
        </a:spcBef>
        <a:buFont typeface="Arial" panose="020B0604020202020204" pitchFamily="34" charset="0"/>
        <a:buChar char="•"/>
        <a:defRPr sz="1848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45273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754559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056382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35820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1660029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6pPr>
      <a:lvl7pPr marL="1961853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7pPr>
      <a:lvl8pPr marL="226367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8pPr>
      <a:lvl9pPr marL="2565500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1pPr>
      <a:lvl2pPr marL="301823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2pPr>
      <a:lvl3pPr marL="603647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3pPr>
      <a:lvl4pPr marL="905470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4pPr>
      <a:lvl5pPr marL="1207294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5pPr>
      <a:lvl6pPr marL="1509117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6pPr>
      <a:lvl7pPr marL="1810941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7pPr>
      <a:lvl8pPr marL="2112764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8pPr>
      <a:lvl9pPr marL="2414588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B198B-4C68-42E7-8815-E4319D73C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상태 방정식 관련 수식 모음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DBDED5E-34A8-4EC3-B4F7-10D41EE067B8}"/>
              </a:ext>
            </a:extLst>
          </p:cNvPr>
          <p:cNvGrpSpPr/>
          <p:nvPr/>
        </p:nvGrpSpPr>
        <p:grpSpPr>
          <a:xfrm>
            <a:off x="553717" y="1133479"/>
            <a:ext cx="6500947" cy="5169070"/>
            <a:chOff x="553717" y="1133479"/>
            <a:chExt cx="6500947" cy="516907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C80A08A-64C9-49CF-AB86-21DF39441BF7}"/>
                    </a:ext>
                  </a:extLst>
                </p:cNvPr>
                <p:cNvSpPr txBox="1"/>
                <p:nvPr/>
              </p:nvSpPr>
              <p:spPr>
                <a:xfrm>
                  <a:off x="553717" y="1133479"/>
                  <a:ext cx="6500947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acc>
                          <m:accPr>
                            <m:chr m:val="̇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acc>
                          <m:accPr>
                            <m:chr m:val="̈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C80A08A-64C9-49CF-AB86-21DF39441B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717" y="1133479"/>
                  <a:ext cx="6500947" cy="55399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B4D1905-BCF1-4E04-A343-8C88950DD43A}"/>
                    </a:ext>
                  </a:extLst>
                </p:cNvPr>
                <p:cNvSpPr txBox="1"/>
                <p:nvPr/>
              </p:nvSpPr>
              <p:spPr>
                <a:xfrm>
                  <a:off x="553717" y="1885880"/>
                  <a:ext cx="4814138" cy="3126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̇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acc>
                          <m:accPr>
                            <m:chr m:val="̇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B4D1905-BCF1-4E04-A343-8C88950DD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717" y="1885880"/>
                  <a:ext cx="4814138" cy="312650"/>
                </a:xfrm>
                <a:prstGeom prst="rect">
                  <a:avLst/>
                </a:prstGeom>
                <a:blipFill>
                  <a:blip r:embed="rId3"/>
                  <a:stretch>
                    <a:fillRect l="-253" b="-192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454D562-E370-4E1F-978A-C4A4DC230770}"/>
                    </a:ext>
                  </a:extLst>
                </p:cNvPr>
                <p:cNvSpPr txBox="1"/>
                <p:nvPr/>
              </p:nvSpPr>
              <p:spPr>
                <a:xfrm>
                  <a:off x="553717" y="2396933"/>
                  <a:ext cx="33782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̈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̈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454D562-E370-4E1F-978A-C4A4DC2307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717" y="2396933"/>
                  <a:ext cx="337823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542" t="-2174" r="-2166" b="-3260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C292382-667D-4690-AC3A-275BD01452A8}"/>
                    </a:ext>
                  </a:extLst>
                </p:cNvPr>
                <p:cNvSpPr txBox="1"/>
                <p:nvPr/>
              </p:nvSpPr>
              <p:spPr>
                <a:xfrm>
                  <a:off x="553717" y="2872336"/>
                  <a:ext cx="19840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C292382-667D-4690-AC3A-275BD01452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717" y="2872336"/>
                  <a:ext cx="198400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231" t="-2174" r="-4000" b="-3260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D0F697B-9078-4E8E-9740-29B3670FF031}"/>
                </a:ext>
              </a:extLst>
            </p:cNvPr>
            <p:cNvGrpSpPr/>
            <p:nvPr/>
          </p:nvGrpSpPr>
          <p:grpSpPr>
            <a:xfrm>
              <a:off x="553717" y="3560212"/>
              <a:ext cx="6500947" cy="1247713"/>
              <a:chOff x="553717" y="3749219"/>
              <a:chExt cx="6500947" cy="124771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2C45C8F8-5FE8-4D0E-83F6-EA670485E690}"/>
                      </a:ext>
                    </a:extLst>
                  </p:cNvPr>
                  <p:cNvSpPr txBox="1"/>
                  <p:nvPr/>
                </p:nvSpPr>
                <p:spPr>
                  <a:xfrm>
                    <a:off x="553717" y="3749219"/>
                    <a:ext cx="6500947" cy="88036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2C45C8F8-5FE8-4D0E-83F6-EA670485E6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717" y="3749219"/>
                    <a:ext cx="6500947" cy="88036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직사각형 10">
                    <a:extLst>
                      <a:ext uri="{FF2B5EF4-FFF2-40B4-BE49-F238E27FC236}">
                        <a16:creationId xmlns:a16="http://schemas.microsoft.com/office/drawing/2014/main" id="{6E1C07D6-CE87-4793-B098-4C0707D78162}"/>
                      </a:ext>
                    </a:extLst>
                  </p:cNvPr>
                  <p:cNvSpPr/>
                  <p:nvPr/>
                </p:nvSpPr>
                <p:spPr>
                  <a:xfrm>
                    <a:off x="929183" y="4689155"/>
                    <a:ext cx="580031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" name="직사각형 10">
                    <a:extLst>
                      <a:ext uri="{FF2B5EF4-FFF2-40B4-BE49-F238E27FC236}">
                        <a16:creationId xmlns:a16="http://schemas.microsoft.com/office/drawing/2014/main" id="{6E1C07D6-CE87-4793-B098-4C0707D781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183" y="4689155"/>
                    <a:ext cx="580031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직사각형 11">
                    <a:extLst>
                      <a:ext uri="{FF2B5EF4-FFF2-40B4-BE49-F238E27FC236}">
                        <a16:creationId xmlns:a16="http://schemas.microsoft.com/office/drawing/2014/main" id="{0E78A1AE-9A64-4E4A-9CA4-300CFCD2F19B}"/>
                      </a:ext>
                    </a:extLst>
                  </p:cNvPr>
                  <p:cNvSpPr/>
                  <p:nvPr/>
                </p:nvSpPr>
                <p:spPr>
                  <a:xfrm>
                    <a:off x="2381467" y="4689155"/>
                    <a:ext cx="340286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ko-KR" altLang="en-US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" name="직사각형 11">
                    <a:extLst>
                      <a:ext uri="{FF2B5EF4-FFF2-40B4-BE49-F238E27FC236}">
                        <a16:creationId xmlns:a16="http://schemas.microsoft.com/office/drawing/2014/main" id="{0E78A1AE-9A64-4E4A-9CA4-300CFCD2F19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1467" y="4689155"/>
                    <a:ext cx="340286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직사각형 12">
                    <a:extLst>
                      <a:ext uri="{FF2B5EF4-FFF2-40B4-BE49-F238E27FC236}">
                        <a16:creationId xmlns:a16="http://schemas.microsoft.com/office/drawing/2014/main" id="{68AA995F-FA42-4B1E-B3AE-BCB15B66134D}"/>
                      </a:ext>
                    </a:extLst>
                  </p:cNvPr>
                  <p:cNvSpPr/>
                  <p:nvPr/>
                </p:nvSpPr>
                <p:spPr>
                  <a:xfrm>
                    <a:off x="3387251" y="4689155"/>
                    <a:ext cx="892296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oMath>
                      </m:oMathPara>
                    </a14:m>
                    <a:endParaRPr lang="ko-KR" altLang="en-US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" name="직사각형 12">
                    <a:extLst>
                      <a:ext uri="{FF2B5EF4-FFF2-40B4-BE49-F238E27FC236}">
                        <a16:creationId xmlns:a16="http://schemas.microsoft.com/office/drawing/2014/main" id="{68AA995F-FA42-4B1E-B3AE-BCB15B66134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7251" y="4689155"/>
                    <a:ext cx="892296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588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9DD565FC-68FB-4EDF-B73A-B2B750912ABD}"/>
                      </a:ext>
                    </a:extLst>
                  </p:cNvPr>
                  <p:cNvSpPr/>
                  <p:nvPr/>
                </p:nvSpPr>
                <p:spPr>
                  <a:xfrm>
                    <a:off x="4739236" y="4689155"/>
                    <a:ext cx="348172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ko-KR" altLang="en-US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9DD565FC-68FB-4EDF-B73A-B2B750912AB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9236" y="4689155"/>
                    <a:ext cx="348172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A1A6D8B-0196-49D2-A3E5-DB2897D556D8}"/>
                </a:ext>
              </a:extLst>
            </p:cNvPr>
            <p:cNvGrpSpPr/>
            <p:nvPr/>
          </p:nvGrpSpPr>
          <p:grpSpPr>
            <a:xfrm>
              <a:off x="553717" y="5022070"/>
              <a:ext cx="3455690" cy="1280479"/>
              <a:chOff x="800527" y="5211077"/>
              <a:chExt cx="3455690" cy="128047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직사각형 15">
                    <a:extLst>
                      <a:ext uri="{FF2B5EF4-FFF2-40B4-BE49-F238E27FC236}">
                        <a16:creationId xmlns:a16="http://schemas.microsoft.com/office/drawing/2014/main" id="{3CB29D89-BDEA-401A-9135-ACEF69DF07F6}"/>
                      </a:ext>
                    </a:extLst>
                  </p:cNvPr>
                  <p:cNvSpPr/>
                  <p:nvPr/>
                </p:nvSpPr>
                <p:spPr>
                  <a:xfrm>
                    <a:off x="800527" y="5211077"/>
                    <a:ext cx="3455690" cy="97270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16" name="직사각형 15">
                    <a:extLst>
                      <a:ext uri="{FF2B5EF4-FFF2-40B4-BE49-F238E27FC236}">
                        <a16:creationId xmlns:a16="http://schemas.microsoft.com/office/drawing/2014/main" id="{3CB29D89-BDEA-401A-9135-ACEF69DF07F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527" y="5211077"/>
                    <a:ext cx="3455690" cy="97270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직사각형 16">
                    <a:extLst>
                      <a:ext uri="{FF2B5EF4-FFF2-40B4-BE49-F238E27FC236}">
                        <a16:creationId xmlns:a16="http://schemas.microsoft.com/office/drawing/2014/main" id="{32664A05-25BE-46A6-81B0-071F4D33F20A}"/>
                      </a:ext>
                    </a:extLst>
                  </p:cNvPr>
                  <p:cNvSpPr/>
                  <p:nvPr/>
                </p:nvSpPr>
                <p:spPr>
                  <a:xfrm>
                    <a:off x="1919850" y="6183778"/>
                    <a:ext cx="34002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ko-KR" altLang="en-US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7" name="직사각형 16">
                    <a:extLst>
                      <a:ext uri="{FF2B5EF4-FFF2-40B4-BE49-F238E27FC236}">
                        <a16:creationId xmlns:a16="http://schemas.microsoft.com/office/drawing/2014/main" id="{32664A05-25BE-46A6-81B0-071F4D33F2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850" y="6183778"/>
                    <a:ext cx="340028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직사각형 17">
                    <a:extLst>
                      <a:ext uri="{FF2B5EF4-FFF2-40B4-BE49-F238E27FC236}">
                        <a16:creationId xmlns:a16="http://schemas.microsoft.com/office/drawing/2014/main" id="{233D7C3B-FE98-4531-8E9C-8C82712917AA}"/>
                      </a:ext>
                    </a:extLst>
                  </p:cNvPr>
                  <p:cNvSpPr/>
                  <p:nvPr/>
                </p:nvSpPr>
                <p:spPr>
                  <a:xfrm>
                    <a:off x="2792793" y="6183779"/>
                    <a:ext cx="580031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" name="직사각형 17">
                    <a:extLst>
                      <a:ext uri="{FF2B5EF4-FFF2-40B4-BE49-F238E27FC236}">
                        <a16:creationId xmlns:a16="http://schemas.microsoft.com/office/drawing/2014/main" id="{233D7C3B-FE98-4531-8E9C-8C82712917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92793" y="6183779"/>
                    <a:ext cx="580031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직사각형 18">
                    <a:extLst>
                      <a:ext uri="{FF2B5EF4-FFF2-40B4-BE49-F238E27FC236}">
                        <a16:creationId xmlns:a16="http://schemas.microsoft.com/office/drawing/2014/main" id="{3CB57430-88CD-4FE5-9636-4B67D0AA6EA1}"/>
                      </a:ext>
                    </a:extLst>
                  </p:cNvPr>
                  <p:cNvSpPr/>
                  <p:nvPr/>
                </p:nvSpPr>
                <p:spPr>
                  <a:xfrm>
                    <a:off x="927848" y="6183779"/>
                    <a:ext cx="568041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9" name="직사각형 18">
                    <a:extLst>
                      <a:ext uri="{FF2B5EF4-FFF2-40B4-BE49-F238E27FC236}">
                        <a16:creationId xmlns:a16="http://schemas.microsoft.com/office/drawing/2014/main" id="{3CB57430-88CD-4FE5-9636-4B67D0AA6EA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7848" y="6183779"/>
                    <a:ext cx="568041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직사각형 19">
                    <a:extLst>
                      <a:ext uri="{FF2B5EF4-FFF2-40B4-BE49-F238E27FC236}">
                        <a16:creationId xmlns:a16="http://schemas.microsoft.com/office/drawing/2014/main" id="{7A997622-3404-4587-8D77-8F91C526101A}"/>
                      </a:ext>
                    </a:extLst>
                  </p:cNvPr>
                  <p:cNvSpPr/>
                  <p:nvPr/>
                </p:nvSpPr>
                <p:spPr>
                  <a:xfrm>
                    <a:off x="3577397" y="6183779"/>
                    <a:ext cx="581441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0" name="직사각형 19">
                    <a:extLst>
                      <a:ext uri="{FF2B5EF4-FFF2-40B4-BE49-F238E27FC236}">
                        <a16:creationId xmlns:a16="http://schemas.microsoft.com/office/drawing/2014/main" id="{7A997622-3404-4587-8D77-8F91C52610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7397" y="6183779"/>
                    <a:ext cx="581441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6D64D47-3971-4006-AD28-D4E2207163C5}"/>
              </a:ext>
            </a:extLst>
          </p:cNvPr>
          <p:cNvGrpSpPr/>
          <p:nvPr/>
        </p:nvGrpSpPr>
        <p:grpSpPr>
          <a:xfrm>
            <a:off x="7418644" y="1133479"/>
            <a:ext cx="3867277" cy="811292"/>
            <a:chOff x="884347" y="1624121"/>
            <a:chExt cx="3867277" cy="81129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73EC0BE9-3679-4338-BD1E-1452034A0314}"/>
                    </a:ext>
                  </a:extLst>
                </p:cNvPr>
                <p:cNvSpPr/>
                <p:nvPr/>
              </p:nvSpPr>
              <p:spPr>
                <a:xfrm>
                  <a:off x="884347" y="2066081"/>
                  <a:ext cx="235782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𝐶𝑥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73EC0BE9-3679-4338-BD1E-1452034A03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347" y="2066081"/>
                  <a:ext cx="2357825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5AA27BD8-6931-4026-9257-668A47E74ED3}"/>
                    </a:ext>
                  </a:extLst>
                </p:cNvPr>
                <p:cNvSpPr/>
                <p:nvPr/>
              </p:nvSpPr>
              <p:spPr>
                <a:xfrm>
                  <a:off x="884347" y="1624121"/>
                  <a:ext cx="38672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5AA27BD8-6931-4026-9257-668A47E74E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347" y="1624121"/>
                  <a:ext cx="3867277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463998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3E5332FA-ACF6-4282-B0E1-1149092050DC}" vid="{623428AC-FB4C-40D7-ACC6-6F48B09CA1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69</TotalTime>
  <Words>119</Words>
  <Application>Microsoft Office PowerPoint</Application>
  <PresentationFormat>A4 용지(210x297mm)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나눔바른고딕</vt:lpstr>
      <vt:lpstr>Arial</vt:lpstr>
      <vt:lpstr>Calibri</vt:lpstr>
      <vt:lpstr>Cambria Math</vt:lpstr>
      <vt:lpstr>Default Theme</vt:lpstr>
      <vt:lpstr>상태 방정식 관련 수식 모음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ㅌ</dc:title>
  <dc:creator>KIM JIN-SOL</dc:creator>
  <cp:lastModifiedBy>KIM JIN-SOL</cp:lastModifiedBy>
  <cp:revision>6</cp:revision>
  <dcterms:created xsi:type="dcterms:W3CDTF">2020-02-15T07:00:20Z</dcterms:created>
  <dcterms:modified xsi:type="dcterms:W3CDTF">2020-02-15T08:10:13Z</dcterms:modified>
</cp:coreProperties>
</file>