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F783AD-B006-4D70-9EF4-16A1045B4230}"/>
              </a:ext>
            </a:extLst>
          </p:cNvPr>
          <p:cNvCxnSpPr>
            <a:cxnSpLocks/>
          </p:cNvCxnSpPr>
          <p:nvPr/>
        </p:nvCxnSpPr>
        <p:spPr>
          <a:xfrm>
            <a:off x="609600" y="937186"/>
            <a:ext cx="700024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161AA9F-B34C-42EC-9CA2-D02EF2D92E68}"/>
              </a:ext>
            </a:extLst>
          </p:cNvPr>
          <p:cNvCxnSpPr>
            <a:cxnSpLocks/>
          </p:cNvCxnSpPr>
          <p:nvPr/>
        </p:nvCxnSpPr>
        <p:spPr>
          <a:xfrm>
            <a:off x="7853680" y="937186"/>
            <a:ext cx="12801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F458C9-EC8C-4120-853B-C17A72D1F3A1}"/>
              </a:ext>
            </a:extLst>
          </p:cNvPr>
          <p:cNvSpPr txBox="1">
            <a:spLocks/>
          </p:cNvSpPr>
          <p:nvPr/>
        </p:nvSpPr>
        <p:spPr>
          <a:xfrm>
            <a:off x="6904990" y="554209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79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153137-4D0F-48E0-9E8B-ADD5BF6F9440}" type="slidenum">
              <a:rPr lang="ko-KR" altLang="en-US" sz="20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‹#›</a:t>
            </a:fld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/XX</a:t>
            </a:r>
            <a:endParaRPr lang="ko-KR" altLang="en-US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E723AC4-0C73-48B2-B631-0999EB5FEC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038" y="418397"/>
            <a:ext cx="6928801" cy="500937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 dirty="0"/>
              <a:t>제목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2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9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81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98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396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1584">
                <a:solidFill>
                  <a:schemeClr val="tx1"/>
                </a:solidFill>
              </a:defRPr>
            </a:lvl1pPr>
            <a:lvl2pPr marL="301823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2pPr>
            <a:lvl3pPr marL="603647" indent="0">
              <a:buNone/>
              <a:defRPr sz="1189">
                <a:solidFill>
                  <a:schemeClr val="tx1">
                    <a:tint val="75000"/>
                  </a:schemeClr>
                </a:solidFill>
              </a:defRPr>
            </a:lvl3pPr>
            <a:lvl4pPr marL="905470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4pPr>
            <a:lvl5pPr marL="120729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5pPr>
            <a:lvl6pPr marL="1509117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6pPr>
            <a:lvl7pPr marL="1810941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7pPr>
            <a:lvl8pPr marL="211276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8pPr>
            <a:lvl9pPr marL="2414588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5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5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1" y="1681163"/>
            <a:ext cx="4190702" cy="823912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823" indent="0">
              <a:buNone/>
              <a:defRPr sz="1320" b="1"/>
            </a:lvl2pPr>
            <a:lvl3pPr marL="603647" indent="0">
              <a:buNone/>
              <a:defRPr sz="1189" b="1"/>
            </a:lvl3pPr>
            <a:lvl4pPr marL="905470" indent="0">
              <a:buNone/>
              <a:defRPr sz="1056" b="1"/>
            </a:lvl4pPr>
            <a:lvl5pPr marL="1207294" indent="0">
              <a:buNone/>
              <a:defRPr sz="1056" b="1"/>
            </a:lvl5pPr>
            <a:lvl6pPr marL="1509117" indent="0">
              <a:buNone/>
              <a:defRPr sz="1056" b="1"/>
            </a:lvl6pPr>
            <a:lvl7pPr marL="1810941" indent="0">
              <a:buNone/>
              <a:defRPr sz="1056" b="1"/>
            </a:lvl7pPr>
            <a:lvl8pPr marL="2112764" indent="0">
              <a:buNone/>
              <a:defRPr sz="1056" b="1"/>
            </a:lvl8pPr>
            <a:lvl9pPr marL="2414588" indent="0">
              <a:buNone/>
              <a:defRPr sz="105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1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823" indent="0">
              <a:buNone/>
              <a:defRPr sz="1320" b="1"/>
            </a:lvl2pPr>
            <a:lvl3pPr marL="603647" indent="0">
              <a:buNone/>
              <a:defRPr sz="1189" b="1"/>
            </a:lvl3pPr>
            <a:lvl4pPr marL="905470" indent="0">
              <a:buNone/>
              <a:defRPr sz="1056" b="1"/>
            </a:lvl4pPr>
            <a:lvl5pPr marL="1207294" indent="0">
              <a:buNone/>
              <a:defRPr sz="1056" b="1"/>
            </a:lvl5pPr>
            <a:lvl6pPr marL="1509117" indent="0">
              <a:buNone/>
              <a:defRPr sz="1056" b="1"/>
            </a:lvl6pPr>
            <a:lvl7pPr marL="1810941" indent="0">
              <a:buNone/>
              <a:defRPr sz="1056" b="1"/>
            </a:lvl7pPr>
            <a:lvl8pPr marL="2112764" indent="0">
              <a:buNone/>
              <a:defRPr sz="1056" b="1"/>
            </a:lvl8pPr>
            <a:lvl9pPr marL="2414588" indent="0">
              <a:buNone/>
              <a:defRPr sz="105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05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21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62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2" y="987431"/>
            <a:ext cx="5014913" cy="4873625"/>
          </a:xfrm>
        </p:spPr>
        <p:txBody>
          <a:bodyPr/>
          <a:lstStyle>
            <a:lvl1pPr>
              <a:defRPr sz="2113"/>
            </a:lvl1pPr>
            <a:lvl2pPr>
              <a:defRPr sz="1848"/>
            </a:lvl2pPr>
            <a:lvl3pPr>
              <a:defRPr sz="1584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056"/>
            </a:lvl1pPr>
            <a:lvl2pPr marL="301823" indent="0">
              <a:buNone/>
              <a:defRPr sz="925"/>
            </a:lvl2pPr>
            <a:lvl3pPr marL="603647" indent="0">
              <a:buNone/>
              <a:defRPr sz="792"/>
            </a:lvl3pPr>
            <a:lvl4pPr marL="905470" indent="0">
              <a:buNone/>
              <a:defRPr sz="661"/>
            </a:lvl4pPr>
            <a:lvl5pPr marL="1207294" indent="0">
              <a:buNone/>
              <a:defRPr sz="661"/>
            </a:lvl5pPr>
            <a:lvl6pPr marL="1509117" indent="0">
              <a:buNone/>
              <a:defRPr sz="661"/>
            </a:lvl6pPr>
            <a:lvl7pPr marL="1810941" indent="0">
              <a:buNone/>
              <a:defRPr sz="661"/>
            </a:lvl7pPr>
            <a:lvl8pPr marL="2112764" indent="0">
              <a:buNone/>
              <a:defRPr sz="661"/>
            </a:lvl8pPr>
            <a:lvl9pPr marL="2414588" indent="0">
              <a:buNone/>
              <a:defRPr sz="66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12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2" y="987431"/>
            <a:ext cx="5014913" cy="4873625"/>
          </a:xfrm>
        </p:spPr>
        <p:txBody>
          <a:bodyPr anchor="t"/>
          <a:lstStyle>
            <a:lvl1pPr marL="0" indent="0">
              <a:buNone/>
              <a:defRPr sz="2113"/>
            </a:lvl1pPr>
            <a:lvl2pPr marL="301823" indent="0">
              <a:buNone/>
              <a:defRPr sz="1848"/>
            </a:lvl2pPr>
            <a:lvl3pPr marL="603647" indent="0">
              <a:buNone/>
              <a:defRPr sz="1584"/>
            </a:lvl3pPr>
            <a:lvl4pPr marL="905470" indent="0">
              <a:buNone/>
              <a:defRPr sz="1320"/>
            </a:lvl4pPr>
            <a:lvl5pPr marL="1207294" indent="0">
              <a:buNone/>
              <a:defRPr sz="1320"/>
            </a:lvl5pPr>
            <a:lvl6pPr marL="1509117" indent="0">
              <a:buNone/>
              <a:defRPr sz="1320"/>
            </a:lvl6pPr>
            <a:lvl7pPr marL="1810941" indent="0">
              <a:buNone/>
              <a:defRPr sz="1320"/>
            </a:lvl7pPr>
            <a:lvl8pPr marL="2112764" indent="0">
              <a:buNone/>
              <a:defRPr sz="1320"/>
            </a:lvl8pPr>
            <a:lvl9pPr marL="2414588" indent="0">
              <a:buNone/>
              <a:defRPr sz="13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056"/>
            </a:lvl1pPr>
            <a:lvl2pPr marL="301823" indent="0">
              <a:buNone/>
              <a:defRPr sz="925"/>
            </a:lvl2pPr>
            <a:lvl3pPr marL="603647" indent="0">
              <a:buNone/>
              <a:defRPr sz="792"/>
            </a:lvl3pPr>
            <a:lvl4pPr marL="905470" indent="0">
              <a:buNone/>
              <a:defRPr sz="661"/>
            </a:lvl4pPr>
            <a:lvl5pPr marL="1207294" indent="0">
              <a:buNone/>
              <a:defRPr sz="661"/>
            </a:lvl5pPr>
            <a:lvl6pPr marL="1509117" indent="0">
              <a:buNone/>
              <a:defRPr sz="661"/>
            </a:lvl6pPr>
            <a:lvl7pPr marL="1810941" indent="0">
              <a:buNone/>
              <a:defRPr sz="661"/>
            </a:lvl7pPr>
            <a:lvl8pPr marL="2112764" indent="0">
              <a:buNone/>
              <a:defRPr sz="661"/>
            </a:lvl8pPr>
            <a:lvl9pPr marL="2414588" indent="0">
              <a:buNone/>
              <a:defRPr sz="66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9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BAE39-323B-4A63-B671-007B038DF96F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2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3647" rtl="0" eaLnBrk="1" latinLnBrk="1" hangingPunct="1">
        <a:lnSpc>
          <a:spcPct val="90000"/>
        </a:lnSpc>
        <a:spcBef>
          <a:spcPct val="0"/>
        </a:spcBef>
        <a:buNone/>
        <a:defRPr sz="2905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150912" indent="-150912" algn="l" defTabSz="603647" rtl="0" eaLnBrk="1" latinLnBrk="1" hangingPunct="1">
        <a:lnSpc>
          <a:spcPct val="90000"/>
        </a:lnSpc>
        <a:spcBef>
          <a:spcPts val="661"/>
        </a:spcBef>
        <a:buFont typeface="Arial" panose="020B0604020202020204" pitchFamily="34" charset="0"/>
        <a:buChar char="•"/>
        <a:defRPr sz="1848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45273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754559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056382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35820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1660029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961853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26367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565500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1pPr>
      <a:lvl2pPr marL="301823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2pPr>
      <a:lvl3pPr marL="603647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3pPr>
      <a:lvl4pPr marL="905470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4pPr>
      <a:lvl5pPr marL="1207294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5pPr>
      <a:lvl6pPr marL="1509117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810941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112764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414588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311A54A-39E4-478C-9E2F-A82D6B6672D6}"/>
              </a:ext>
            </a:extLst>
          </p:cNvPr>
          <p:cNvGrpSpPr/>
          <p:nvPr/>
        </p:nvGrpSpPr>
        <p:grpSpPr>
          <a:xfrm>
            <a:off x="888038" y="1314542"/>
            <a:ext cx="2359652" cy="2114458"/>
            <a:chOff x="888038" y="1314542"/>
            <a:chExt cx="2359652" cy="2114458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0552C08-6132-4FE0-B00D-5F757B44D776}"/>
                </a:ext>
              </a:extLst>
            </p:cNvPr>
            <p:cNvCxnSpPr/>
            <p:nvPr/>
          </p:nvCxnSpPr>
          <p:spPr>
            <a:xfrm flipV="1">
              <a:off x="1364119" y="1671292"/>
              <a:ext cx="1434517" cy="14345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61557BC-5E3A-4503-AE7C-CF98FFB1FD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4119" y="1671291"/>
              <a:ext cx="1434517" cy="14345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0C36926-19DF-4BE9-9D22-AFE3F662BCD6}"/>
                    </a:ext>
                  </a:extLst>
                </p:cNvPr>
                <p:cNvSpPr txBox="1"/>
                <p:nvPr/>
              </p:nvSpPr>
              <p:spPr>
                <a:xfrm>
                  <a:off x="1009121" y="3013529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0C36926-19DF-4BE9-9D22-AFE3F662BC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121" y="3013529"/>
                  <a:ext cx="460511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007678D-7DE6-4FDB-92D8-88A36A36894B}"/>
                    </a:ext>
                  </a:extLst>
                </p:cNvPr>
                <p:cNvSpPr txBox="1"/>
                <p:nvPr/>
              </p:nvSpPr>
              <p:spPr>
                <a:xfrm>
                  <a:off x="2781858" y="1314542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007678D-7DE6-4FDB-92D8-88A36A3689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1858" y="1314542"/>
                  <a:ext cx="46583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08F40E7-6047-4732-ABB6-CCBB4D5F2CDC}"/>
                    </a:ext>
                  </a:extLst>
                </p:cNvPr>
                <p:cNvSpPr txBox="1"/>
                <p:nvPr/>
              </p:nvSpPr>
              <p:spPr>
                <a:xfrm>
                  <a:off x="1006460" y="1314542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08F40E7-6047-4732-ABB6-CCBB4D5F2C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60" y="1314542"/>
                  <a:ext cx="46583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3A57304-5F64-4B48-8966-F80547AC1278}"/>
                    </a:ext>
                  </a:extLst>
                </p:cNvPr>
                <p:cNvSpPr txBox="1"/>
                <p:nvPr/>
              </p:nvSpPr>
              <p:spPr>
                <a:xfrm>
                  <a:off x="2705673" y="3013529"/>
                  <a:ext cx="4641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3A57304-5F64-4B48-8966-F80547AC12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5673" y="3013529"/>
                  <a:ext cx="46410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FD04083C-EF09-491B-A112-41C3DABF55A1}"/>
                </a:ext>
              </a:extLst>
            </p:cNvPr>
            <p:cNvCxnSpPr/>
            <p:nvPr/>
          </p:nvCxnSpPr>
          <p:spPr>
            <a:xfrm flipV="1">
              <a:off x="1372508" y="1688069"/>
              <a:ext cx="1417739" cy="141773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F9E3842-A8C5-4B71-B7BA-5E759DBC8B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4256" y="1700652"/>
              <a:ext cx="0" cy="1405156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8A9D337-0A46-4A39-A926-2424A2791DCB}"/>
                </a:ext>
              </a:extLst>
            </p:cNvPr>
            <p:cNvCxnSpPr>
              <a:cxnSpLocks/>
            </p:cNvCxnSpPr>
            <p:nvPr/>
          </p:nvCxnSpPr>
          <p:spPr>
            <a:xfrm>
              <a:off x="1372508" y="3105808"/>
              <a:ext cx="1409350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E75B71-9386-42BA-A009-CC18AE7228ED}"/>
                    </a:ext>
                  </a:extLst>
                </p:cNvPr>
                <p:cNvSpPr txBox="1"/>
                <p:nvPr/>
              </p:nvSpPr>
              <p:spPr>
                <a:xfrm>
                  <a:off x="2336999" y="1979369"/>
                  <a:ext cx="4676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E75B71-9386-42BA-A009-CC18AE7228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999" y="1979369"/>
                  <a:ext cx="46769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959FD22-B5D0-47D9-BB9E-ACA41041EE4C}"/>
                    </a:ext>
                  </a:extLst>
                </p:cNvPr>
                <p:cNvSpPr txBox="1"/>
                <p:nvPr/>
              </p:nvSpPr>
              <p:spPr>
                <a:xfrm>
                  <a:off x="888038" y="2131769"/>
                  <a:ext cx="4676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959FD22-B5D0-47D9-BB9E-ACA41041EE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038" y="2131769"/>
                  <a:ext cx="46769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628BB2D-BE18-442C-A23B-36E3B7ADF958}"/>
                    </a:ext>
                  </a:extLst>
                </p:cNvPr>
                <p:cNvSpPr txBox="1"/>
                <p:nvPr/>
              </p:nvSpPr>
              <p:spPr>
                <a:xfrm>
                  <a:off x="1840352" y="3059668"/>
                  <a:ext cx="4676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628BB2D-BE18-442C-A23B-36E3B7ADF9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0352" y="3059668"/>
                  <a:ext cx="46769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BCD926A-F719-4C14-8CDB-D418B1D0B3DC}"/>
              </a:ext>
            </a:extLst>
          </p:cNvPr>
          <p:cNvGrpSpPr/>
          <p:nvPr/>
        </p:nvGrpSpPr>
        <p:grpSpPr>
          <a:xfrm>
            <a:off x="4026288" y="-52036"/>
            <a:ext cx="3376216" cy="3129074"/>
            <a:chOff x="1009121" y="253787"/>
            <a:chExt cx="3376216" cy="3129074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76F9553-67D3-44FA-96C7-F7CCB484ACA2}"/>
                </a:ext>
              </a:extLst>
            </p:cNvPr>
            <p:cNvCxnSpPr/>
            <p:nvPr/>
          </p:nvCxnSpPr>
          <p:spPr>
            <a:xfrm flipV="1">
              <a:off x="1364119" y="1671292"/>
              <a:ext cx="1434517" cy="14345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BB9EFC6-7169-4A34-A505-AE6899E3BD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79682" y="610536"/>
              <a:ext cx="1434517" cy="14345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3F50128-4390-49BF-AD24-34818C263E9D}"/>
                    </a:ext>
                  </a:extLst>
                </p:cNvPr>
                <p:cNvSpPr txBox="1"/>
                <p:nvPr/>
              </p:nvSpPr>
              <p:spPr>
                <a:xfrm>
                  <a:off x="1009121" y="3013529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3F50128-4390-49BF-AD24-34818C263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121" y="3013529"/>
                  <a:ext cx="460511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008ADED-DC7E-421E-9E93-80624248AD7E}"/>
                    </a:ext>
                  </a:extLst>
                </p:cNvPr>
                <p:cNvSpPr txBox="1"/>
                <p:nvPr/>
              </p:nvSpPr>
              <p:spPr>
                <a:xfrm>
                  <a:off x="2781858" y="1314542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008ADED-DC7E-421E-9E93-80624248AD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1858" y="1314542"/>
                  <a:ext cx="465832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2733F31-7BBD-4A50-9BB9-76C7A1030BBF}"/>
                    </a:ext>
                  </a:extLst>
                </p:cNvPr>
                <p:cNvSpPr txBox="1"/>
                <p:nvPr/>
              </p:nvSpPr>
              <p:spPr>
                <a:xfrm>
                  <a:off x="2222023" y="253787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2733F31-7BBD-4A50-9BB9-76C7A1030B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2023" y="253787"/>
                  <a:ext cx="465832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F588E48-D1AC-4C5D-9689-73A2E49B3E66}"/>
                    </a:ext>
                  </a:extLst>
                </p:cNvPr>
                <p:cNvSpPr txBox="1"/>
                <p:nvPr/>
              </p:nvSpPr>
              <p:spPr>
                <a:xfrm>
                  <a:off x="3921236" y="1952774"/>
                  <a:ext cx="4641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F588E48-D1AC-4C5D-9689-73A2E49B3E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1236" y="1952774"/>
                  <a:ext cx="464101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7A592E2-DB59-4A9C-86F9-CEA7DA740C99}"/>
                </a:ext>
              </a:extLst>
            </p:cNvPr>
            <p:cNvCxnSpPr/>
            <p:nvPr/>
          </p:nvCxnSpPr>
          <p:spPr>
            <a:xfrm flipV="1">
              <a:off x="1372508" y="1688069"/>
              <a:ext cx="1417739" cy="141773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E78FA759-830B-425E-A7A0-7A314A3F4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4256" y="623119"/>
              <a:ext cx="1205426" cy="2482689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DAD3FBAE-6879-4EB9-87AF-E60B2FC89C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2508" y="2045053"/>
              <a:ext cx="2641691" cy="1060755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E7B3C0C-598E-440D-A773-17E5466DC15C}"/>
                    </a:ext>
                  </a:extLst>
                </p:cNvPr>
                <p:cNvSpPr txBox="1"/>
                <p:nvPr/>
              </p:nvSpPr>
              <p:spPr>
                <a:xfrm>
                  <a:off x="2336999" y="1979369"/>
                  <a:ext cx="4676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E7B3C0C-598E-440D-A773-17E5466DC1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999" y="1979369"/>
                  <a:ext cx="46769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8E3C90D-92EA-44FC-B81C-A3E2AC12B5C6}"/>
                    </a:ext>
                  </a:extLst>
                </p:cNvPr>
                <p:cNvSpPr txBox="1"/>
                <p:nvPr/>
              </p:nvSpPr>
              <p:spPr>
                <a:xfrm>
                  <a:off x="1579327" y="1418218"/>
                  <a:ext cx="4676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8E3C90D-92EA-44FC-B81C-A3E2AC12B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9327" y="1418218"/>
                  <a:ext cx="467692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A4061F6-050E-4693-9B16-FD8CBAE0D2AE}"/>
                    </a:ext>
                  </a:extLst>
                </p:cNvPr>
                <p:cNvSpPr txBox="1"/>
                <p:nvPr/>
              </p:nvSpPr>
              <p:spPr>
                <a:xfrm>
                  <a:off x="2704879" y="2510298"/>
                  <a:ext cx="4676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A4061F6-050E-4693-9B16-FD8CBAE0D2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879" y="2510298"/>
                  <a:ext cx="467692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ED9FBA4-CC56-44F9-960C-1DDB7F53BDDB}"/>
              </a:ext>
            </a:extLst>
          </p:cNvPr>
          <p:cNvGrpSpPr/>
          <p:nvPr/>
        </p:nvGrpSpPr>
        <p:grpSpPr>
          <a:xfrm>
            <a:off x="964957" y="4047689"/>
            <a:ext cx="2296246" cy="2068319"/>
            <a:chOff x="964957" y="4047689"/>
            <a:chExt cx="2296246" cy="2068319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C0D45D38-307E-43D1-984C-5A2E13DDFDBD}"/>
                </a:ext>
              </a:extLst>
            </p:cNvPr>
            <p:cNvCxnSpPr/>
            <p:nvPr/>
          </p:nvCxnSpPr>
          <p:spPr>
            <a:xfrm flipV="1">
              <a:off x="1377632" y="4404439"/>
              <a:ext cx="1434517" cy="14345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920B6FD-C225-4835-B998-CCD1CBE27F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77632" y="4404438"/>
              <a:ext cx="1434517" cy="14345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A24FECD-1764-484F-ABAB-DF08DB563ED0}"/>
                    </a:ext>
                  </a:extLst>
                </p:cNvPr>
                <p:cNvSpPr txBox="1"/>
                <p:nvPr/>
              </p:nvSpPr>
              <p:spPr>
                <a:xfrm>
                  <a:off x="1022634" y="5746676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A24FECD-1764-484F-ABAB-DF08DB563E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634" y="5746676"/>
                  <a:ext cx="460511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D0B5F68-8ED1-4E72-A425-05F067119A61}"/>
                    </a:ext>
                  </a:extLst>
                </p:cNvPr>
                <p:cNvSpPr txBox="1"/>
                <p:nvPr/>
              </p:nvSpPr>
              <p:spPr>
                <a:xfrm>
                  <a:off x="2795371" y="4047689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D0B5F68-8ED1-4E72-A425-05F067119A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371" y="4047689"/>
                  <a:ext cx="465832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E354323-3FFF-48F0-B6E2-98F8AD8C46E5}"/>
                    </a:ext>
                  </a:extLst>
                </p:cNvPr>
                <p:cNvSpPr txBox="1"/>
                <p:nvPr/>
              </p:nvSpPr>
              <p:spPr>
                <a:xfrm>
                  <a:off x="1019973" y="4047689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E354323-3FFF-48F0-B6E2-98F8AD8C46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973" y="4047689"/>
                  <a:ext cx="465832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F4FD529-522D-461F-93A3-B7F918267C2D}"/>
                    </a:ext>
                  </a:extLst>
                </p:cNvPr>
                <p:cNvSpPr txBox="1"/>
                <p:nvPr/>
              </p:nvSpPr>
              <p:spPr>
                <a:xfrm>
                  <a:off x="2719186" y="5746676"/>
                  <a:ext cx="4641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F4FD529-522D-461F-93A3-B7F918267C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9186" y="5746676"/>
                  <a:ext cx="464101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DDC5D29-7245-4ADB-AB0D-064F2762C62D}"/>
                </a:ext>
              </a:extLst>
            </p:cNvPr>
            <p:cNvCxnSpPr>
              <a:cxnSpLocks/>
            </p:cNvCxnSpPr>
            <p:nvPr/>
          </p:nvCxnSpPr>
          <p:spPr>
            <a:xfrm>
              <a:off x="1388402" y="4414073"/>
              <a:ext cx="1417739" cy="141773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B61E96C-2981-4D26-8D24-D8732C932669}"/>
                </a:ext>
              </a:extLst>
            </p:cNvPr>
            <p:cNvCxnSpPr>
              <a:cxnSpLocks/>
            </p:cNvCxnSpPr>
            <p:nvPr/>
          </p:nvCxnSpPr>
          <p:spPr>
            <a:xfrm>
              <a:off x="1400310" y="4414073"/>
              <a:ext cx="1410801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F7B05BBE-FD06-401C-A001-502AA67D2CE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2094" y="5118748"/>
              <a:ext cx="1409350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87F8A97-C989-472E-B235-9413B043894B}"/>
                    </a:ext>
                  </a:extLst>
                </p:cNvPr>
                <p:cNvSpPr txBox="1"/>
                <p:nvPr/>
              </p:nvSpPr>
              <p:spPr>
                <a:xfrm>
                  <a:off x="2329130" y="5100291"/>
                  <a:ext cx="4578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87F8A97-C989-472E-B235-9413B04389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9130" y="5100291"/>
                  <a:ext cx="457818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65CBEA6-9ED4-420D-A9C7-2BC2D238902A}"/>
                    </a:ext>
                  </a:extLst>
                </p:cNvPr>
                <p:cNvSpPr txBox="1"/>
                <p:nvPr/>
              </p:nvSpPr>
              <p:spPr>
                <a:xfrm>
                  <a:off x="1869307" y="4047689"/>
                  <a:ext cx="4676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65CBEA6-9ED4-420D-A9C7-2BC2D23890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9307" y="4047689"/>
                  <a:ext cx="467692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FCC8EC5-1893-4676-A0AB-E85478757E28}"/>
                    </a:ext>
                  </a:extLst>
                </p:cNvPr>
                <p:cNvSpPr txBox="1"/>
                <p:nvPr/>
              </p:nvSpPr>
              <p:spPr>
                <a:xfrm>
                  <a:off x="964957" y="4817376"/>
                  <a:ext cx="4676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FCC8EC5-1893-4676-A0AB-E85478757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957" y="4817376"/>
                  <a:ext cx="467692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3E693AC-2F3F-4E94-BC80-DAF9AED8BA93}"/>
              </a:ext>
            </a:extLst>
          </p:cNvPr>
          <p:cNvGrpSpPr/>
          <p:nvPr/>
        </p:nvGrpSpPr>
        <p:grpSpPr>
          <a:xfrm>
            <a:off x="4108202" y="3535754"/>
            <a:ext cx="3376216" cy="3129074"/>
            <a:chOff x="4108202" y="3535754"/>
            <a:chExt cx="3376216" cy="3129074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EB61E03D-0F29-4260-A2AC-E2A2B406AEA3}"/>
                </a:ext>
              </a:extLst>
            </p:cNvPr>
            <p:cNvCxnSpPr/>
            <p:nvPr/>
          </p:nvCxnSpPr>
          <p:spPr>
            <a:xfrm flipV="1">
              <a:off x="4463200" y="4953259"/>
              <a:ext cx="1434517" cy="14345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4FA31F0-828B-4A53-9108-F36B4C6A31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78763" y="3892503"/>
              <a:ext cx="1434517" cy="14345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86A23DD-9E77-4C26-A89B-7CF3E8709E6E}"/>
                    </a:ext>
                  </a:extLst>
                </p:cNvPr>
                <p:cNvSpPr txBox="1"/>
                <p:nvPr/>
              </p:nvSpPr>
              <p:spPr>
                <a:xfrm>
                  <a:off x="4108202" y="6295496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86A23DD-9E77-4C26-A89B-7CF3E8709E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8202" y="6295496"/>
                  <a:ext cx="460511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0FF2E52-EBF2-4210-90D0-A321E92F23F6}"/>
                    </a:ext>
                  </a:extLst>
                </p:cNvPr>
                <p:cNvSpPr txBox="1"/>
                <p:nvPr/>
              </p:nvSpPr>
              <p:spPr>
                <a:xfrm>
                  <a:off x="5880939" y="4596509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0FF2E52-EBF2-4210-90D0-A321E92F2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0939" y="4596509"/>
                  <a:ext cx="465832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0224F0F-2957-4341-B02B-5C8755284919}"/>
                    </a:ext>
                  </a:extLst>
                </p:cNvPr>
                <p:cNvSpPr txBox="1"/>
                <p:nvPr/>
              </p:nvSpPr>
              <p:spPr>
                <a:xfrm>
                  <a:off x="5321104" y="3535754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0224F0F-2957-4341-B02B-5C87552849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1104" y="3535754"/>
                  <a:ext cx="465832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4E94310-FAC5-4773-A2B4-DF3DE08AA3A7}"/>
                    </a:ext>
                  </a:extLst>
                </p:cNvPr>
                <p:cNvSpPr txBox="1"/>
                <p:nvPr/>
              </p:nvSpPr>
              <p:spPr>
                <a:xfrm>
                  <a:off x="7020317" y="5234741"/>
                  <a:ext cx="4641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4E94310-FAC5-4773-A2B4-DF3DE08AA3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317" y="5234741"/>
                  <a:ext cx="464101" cy="369332"/>
                </a:xfrm>
                <a:prstGeom prst="rect">
                  <a:avLst/>
                </a:prstGeom>
                <a:blipFill>
                  <a:blip r:embed="rId2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D7015625-DC15-47B9-927A-76931920C954}"/>
                </a:ext>
              </a:extLst>
            </p:cNvPr>
            <p:cNvCxnSpPr>
              <a:cxnSpLocks/>
            </p:cNvCxnSpPr>
            <p:nvPr/>
          </p:nvCxnSpPr>
          <p:spPr>
            <a:xfrm>
              <a:off x="5685258" y="3900890"/>
              <a:ext cx="1409496" cy="140998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CA2FA2F-FB2B-4677-BEA3-1D8046F4DECE}"/>
                </a:ext>
              </a:extLst>
            </p:cNvPr>
            <p:cNvCxnSpPr>
              <a:cxnSpLocks/>
            </p:cNvCxnSpPr>
            <p:nvPr/>
          </p:nvCxnSpPr>
          <p:spPr>
            <a:xfrm>
              <a:off x="5668939" y="3911139"/>
              <a:ext cx="226884" cy="1042119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D9302CAE-7668-49AB-9E96-2B3A8B13FC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8000" y="3900890"/>
              <a:ext cx="1239725" cy="2486886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7AA2234-6158-43D6-AAF1-B5EC67FFA3D4}"/>
                    </a:ext>
                  </a:extLst>
                </p:cNvPr>
                <p:cNvSpPr txBox="1"/>
                <p:nvPr/>
              </p:nvSpPr>
              <p:spPr>
                <a:xfrm>
                  <a:off x="6298494" y="4237826"/>
                  <a:ext cx="4578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7AA2234-6158-43D6-AAF1-B5EC67FFA3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8494" y="4237826"/>
                  <a:ext cx="457818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C1BB35D-4BA2-4AE7-A0BB-DB654F777847}"/>
                    </a:ext>
                  </a:extLst>
                </p:cNvPr>
                <p:cNvSpPr txBox="1"/>
                <p:nvPr/>
              </p:nvSpPr>
              <p:spPr>
                <a:xfrm>
                  <a:off x="5394721" y="4342504"/>
                  <a:ext cx="4676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C1BB35D-4BA2-4AE7-A0BB-DB654F7778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4721" y="4342504"/>
                  <a:ext cx="467692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2236FF9-17E0-4452-97F4-B6DFB0416360}"/>
                    </a:ext>
                  </a:extLst>
                </p:cNvPr>
                <p:cNvSpPr txBox="1"/>
                <p:nvPr/>
              </p:nvSpPr>
              <p:spPr>
                <a:xfrm>
                  <a:off x="4645543" y="4647882"/>
                  <a:ext cx="4676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2236FF9-17E0-4452-97F4-B6DFB04163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5543" y="4647882"/>
                  <a:ext cx="467692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6360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F930F43D-95C7-4CED-B830-D35A5FC49CB5}"/>
              </a:ext>
            </a:extLst>
          </p:cNvPr>
          <p:cNvGrpSpPr/>
          <p:nvPr/>
        </p:nvGrpSpPr>
        <p:grpSpPr>
          <a:xfrm>
            <a:off x="231547" y="600382"/>
            <a:ext cx="2246093" cy="2068319"/>
            <a:chOff x="1182959" y="1137277"/>
            <a:chExt cx="2246093" cy="206831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F81E25F-DBE1-4940-ADFC-47C4749704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7957" y="1494027"/>
              <a:ext cx="1434517" cy="14345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BD4F972-DB93-4F51-A936-B26399BAF2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56128" y="2119006"/>
              <a:ext cx="701397" cy="71725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AAA5F24-90B0-466F-93B3-E4887C337350}"/>
                    </a:ext>
                  </a:extLst>
                </p:cNvPr>
                <p:cNvSpPr txBox="1"/>
                <p:nvPr/>
              </p:nvSpPr>
              <p:spPr>
                <a:xfrm>
                  <a:off x="1182959" y="2836264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AAA5F24-90B0-466F-93B3-E4887C337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959" y="2836264"/>
                  <a:ext cx="460511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AF1F9FA-E2AC-4416-8B0D-8EF160B0E665}"/>
                    </a:ext>
                  </a:extLst>
                </p:cNvPr>
                <p:cNvSpPr txBox="1"/>
                <p:nvPr/>
              </p:nvSpPr>
              <p:spPr>
                <a:xfrm>
                  <a:off x="2955696" y="1137277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AF1F9FA-E2AC-4416-8B0D-8EF160B0E6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696" y="1137277"/>
                  <a:ext cx="46583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7B358EF-97C7-47A1-BD14-87CAB4F7A9F5}"/>
                    </a:ext>
                  </a:extLst>
                </p:cNvPr>
                <p:cNvSpPr txBox="1"/>
                <p:nvPr/>
              </p:nvSpPr>
              <p:spPr>
                <a:xfrm>
                  <a:off x="1979418" y="1724156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7B358EF-97C7-47A1-BD14-87CAB4F7A9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9418" y="1724156"/>
                  <a:ext cx="46583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DFAEC5B-A8D6-4B52-A4B0-F2A92262D550}"/>
                    </a:ext>
                  </a:extLst>
                </p:cNvPr>
                <p:cNvSpPr txBox="1"/>
                <p:nvPr/>
              </p:nvSpPr>
              <p:spPr>
                <a:xfrm>
                  <a:off x="2964951" y="2743878"/>
                  <a:ext cx="4641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DFAEC5B-A8D6-4B52-A4B0-F2A92262D5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4951" y="2743878"/>
                  <a:ext cx="46410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53EF4C8-C7DB-4EE8-AD81-F0032F59D626}"/>
              </a:ext>
            </a:extLst>
          </p:cNvPr>
          <p:cNvGrpSpPr/>
          <p:nvPr/>
        </p:nvGrpSpPr>
        <p:grpSpPr>
          <a:xfrm>
            <a:off x="3295400" y="570342"/>
            <a:ext cx="2846168" cy="2098359"/>
            <a:chOff x="3790645" y="1107237"/>
            <a:chExt cx="2846168" cy="2098359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6DEAA88-809B-4859-9280-F61953990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5643" y="1494027"/>
              <a:ext cx="1434517" cy="14345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CA60785-4046-4EC2-BA65-60EB05643F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63889" y="1502087"/>
              <a:ext cx="701397" cy="71725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7CB05D5-4E83-4EC4-8996-2AF026739351}"/>
                    </a:ext>
                  </a:extLst>
                </p:cNvPr>
                <p:cNvSpPr txBox="1"/>
                <p:nvPr/>
              </p:nvSpPr>
              <p:spPr>
                <a:xfrm>
                  <a:off x="3790645" y="2836264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7CB05D5-4E83-4EC4-8996-2AF0267393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0645" y="2836264"/>
                  <a:ext cx="46051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476237B-6B19-46FC-9036-8A7D1CCAA973}"/>
                    </a:ext>
                  </a:extLst>
                </p:cNvPr>
                <p:cNvSpPr txBox="1"/>
                <p:nvPr/>
              </p:nvSpPr>
              <p:spPr>
                <a:xfrm>
                  <a:off x="5563382" y="1137277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476237B-6B19-46FC-9036-8A7D1CCAA9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3382" y="1137277"/>
                  <a:ext cx="46583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139026B-0F4C-47F2-BF9D-ED943352DF1F}"/>
                    </a:ext>
                  </a:extLst>
                </p:cNvPr>
                <p:cNvSpPr txBox="1"/>
                <p:nvPr/>
              </p:nvSpPr>
              <p:spPr>
                <a:xfrm>
                  <a:off x="5187179" y="1107237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139026B-0F4C-47F2-BF9D-ED943352DF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7179" y="1107237"/>
                  <a:ext cx="46583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4A26254-20CB-4054-9FFF-F9A8276A517A}"/>
                    </a:ext>
                  </a:extLst>
                </p:cNvPr>
                <p:cNvSpPr txBox="1"/>
                <p:nvPr/>
              </p:nvSpPr>
              <p:spPr>
                <a:xfrm>
                  <a:off x="6172712" y="2126959"/>
                  <a:ext cx="4641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4A26254-20CB-4054-9FFF-F9A8276A51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712" y="2126959"/>
                  <a:ext cx="464101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0968570-9C83-4D92-80BB-D228C2FBC5FD}"/>
              </a:ext>
            </a:extLst>
          </p:cNvPr>
          <p:cNvGrpSpPr/>
          <p:nvPr/>
        </p:nvGrpSpPr>
        <p:grpSpPr>
          <a:xfrm>
            <a:off x="6959328" y="444485"/>
            <a:ext cx="2946672" cy="2224216"/>
            <a:chOff x="7594186" y="981380"/>
            <a:chExt cx="2946672" cy="2224216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F6934BE-C404-4830-B46C-4738AEABBA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7861" y="1815246"/>
              <a:ext cx="1021019" cy="102101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8183E3F-4F1A-441D-9408-8DA7E54C71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67934" y="1376230"/>
              <a:ext cx="701397" cy="71725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C8493EF-16BC-4E99-A58D-A0E85B1FC00A}"/>
                    </a:ext>
                  </a:extLst>
                </p:cNvPr>
                <p:cNvSpPr txBox="1"/>
                <p:nvPr/>
              </p:nvSpPr>
              <p:spPr>
                <a:xfrm>
                  <a:off x="7594186" y="2836264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C8493EF-16BC-4E99-A58D-A0E85B1FC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4186" y="2836264"/>
                  <a:ext cx="460511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2625EE7-14E1-4752-B975-0CE173A0C395}"/>
                    </a:ext>
                  </a:extLst>
                </p:cNvPr>
                <p:cNvSpPr txBox="1"/>
                <p:nvPr/>
              </p:nvSpPr>
              <p:spPr>
                <a:xfrm>
                  <a:off x="9002102" y="1757627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2625EE7-14E1-4752-B975-0CE173A0C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2102" y="1757627"/>
                  <a:ext cx="465832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2B72FC9-BEF5-4E91-9A2D-87A8F1E12DAC}"/>
                    </a:ext>
                  </a:extLst>
                </p:cNvPr>
                <p:cNvSpPr txBox="1"/>
                <p:nvPr/>
              </p:nvSpPr>
              <p:spPr>
                <a:xfrm>
                  <a:off x="9091224" y="981380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2B72FC9-BEF5-4E91-9A2D-87A8F1E12D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1224" y="981380"/>
                  <a:ext cx="465832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8739B98-D306-4944-8D9E-44EC003F7CDB}"/>
                    </a:ext>
                  </a:extLst>
                </p:cNvPr>
                <p:cNvSpPr txBox="1"/>
                <p:nvPr/>
              </p:nvSpPr>
              <p:spPr>
                <a:xfrm>
                  <a:off x="10076757" y="2001102"/>
                  <a:ext cx="4641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8739B98-D306-4944-8D9E-44EC003F7C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6757" y="2001102"/>
                  <a:ext cx="464101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A6BDE3-331B-4711-B09E-3937A80CD9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5752" y="1069178"/>
              <a:ext cx="772602" cy="77260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F467A7F-71C9-49BA-B373-B0D84F86758B}"/>
              </a:ext>
            </a:extLst>
          </p:cNvPr>
          <p:cNvGrpSpPr/>
          <p:nvPr/>
        </p:nvGrpSpPr>
        <p:grpSpPr>
          <a:xfrm>
            <a:off x="944205" y="3821532"/>
            <a:ext cx="6331440" cy="369332"/>
            <a:chOff x="944205" y="3821532"/>
            <a:chExt cx="6331440" cy="369332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DACB848-C561-42E6-A082-65502DFB06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6325" y="4006198"/>
              <a:ext cx="2227581" cy="474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56ECB7A-C055-4A85-9F38-5F6E8E49E5CA}"/>
                    </a:ext>
                  </a:extLst>
                </p:cNvPr>
                <p:cNvSpPr txBox="1"/>
                <p:nvPr/>
              </p:nvSpPr>
              <p:spPr>
                <a:xfrm>
                  <a:off x="944205" y="3821532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56ECB7A-C055-4A85-9F38-5F6E8E49E5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205" y="3821532"/>
                  <a:ext cx="460511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F430E0B-9163-432E-87F3-2783317CF624}"/>
                    </a:ext>
                  </a:extLst>
                </p:cNvPr>
                <p:cNvSpPr txBox="1"/>
                <p:nvPr/>
              </p:nvSpPr>
              <p:spPr>
                <a:xfrm>
                  <a:off x="3604193" y="3821532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F430E0B-9163-432E-87F3-2783317CF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4193" y="3821532"/>
                  <a:ext cx="465832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DE797B77-2386-49F1-AADB-640F4AFB0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3676" y="4006198"/>
              <a:ext cx="2227581" cy="474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AFCA410-8B35-4C56-AE09-FB240401053A}"/>
                    </a:ext>
                  </a:extLst>
                </p:cNvPr>
                <p:cNvSpPr txBox="1"/>
                <p:nvPr/>
              </p:nvSpPr>
              <p:spPr>
                <a:xfrm>
                  <a:off x="4151556" y="3821532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AFCA410-8B35-4C56-AE09-FB24040105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556" y="3821532"/>
                  <a:ext cx="465832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4233CEF-9E38-450F-9C82-D8DD2ABACCF8}"/>
                    </a:ext>
                  </a:extLst>
                </p:cNvPr>
                <p:cNvSpPr txBox="1"/>
                <p:nvPr/>
              </p:nvSpPr>
              <p:spPr>
                <a:xfrm>
                  <a:off x="6811544" y="3821532"/>
                  <a:ext cx="4641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4233CEF-9E38-450F-9C82-D8DD2ABACC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1544" y="3821532"/>
                  <a:ext cx="464101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E13946A-AA48-45A7-8D9A-29E83DEDFABD}"/>
              </a:ext>
            </a:extLst>
          </p:cNvPr>
          <p:cNvGrpSpPr/>
          <p:nvPr/>
        </p:nvGrpSpPr>
        <p:grpSpPr>
          <a:xfrm>
            <a:off x="1101033" y="4530731"/>
            <a:ext cx="6017784" cy="488285"/>
            <a:chOff x="1193881" y="4530731"/>
            <a:chExt cx="6017784" cy="488285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5861EEF-21E9-45D9-B30A-ABA1362F424E}"/>
                </a:ext>
              </a:extLst>
            </p:cNvPr>
            <p:cNvCxnSpPr>
              <a:cxnSpLocks/>
            </p:cNvCxnSpPr>
            <p:nvPr/>
          </p:nvCxnSpPr>
          <p:spPr>
            <a:xfrm>
              <a:off x="1375746" y="4968682"/>
              <a:ext cx="3801441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588D357-E3C5-4245-9C37-A8A878CA6ABB}"/>
                    </a:ext>
                  </a:extLst>
                </p:cNvPr>
                <p:cNvSpPr txBox="1"/>
                <p:nvPr/>
              </p:nvSpPr>
              <p:spPr>
                <a:xfrm>
                  <a:off x="1193881" y="4530731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588D357-E3C5-4245-9C37-A8A878CA6A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881" y="4530731"/>
                  <a:ext cx="460511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B071FF1-6616-45F0-AE48-989CF31583D9}"/>
                    </a:ext>
                  </a:extLst>
                </p:cNvPr>
                <p:cNvSpPr txBox="1"/>
                <p:nvPr/>
              </p:nvSpPr>
              <p:spPr>
                <a:xfrm>
                  <a:off x="4944271" y="4530731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B071FF1-6616-45F0-AE48-989CF31583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4271" y="4530731"/>
                  <a:ext cx="465832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D812B393-3527-4F7A-9B18-643A60EB2350}"/>
                </a:ext>
              </a:extLst>
            </p:cNvPr>
            <p:cNvCxnSpPr>
              <a:cxnSpLocks/>
            </p:cNvCxnSpPr>
            <p:nvPr/>
          </p:nvCxnSpPr>
          <p:spPr>
            <a:xfrm>
              <a:off x="2969004" y="5019016"/>
              <a:ext cx="407459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4E42A6E-AF55-4B8A-9F47-7367CBF8940C}"/>
                    </a:ext>
                  </a:extLst>
                </p:cNvPr>
                <p:cNvSpPr txBox="1"/>
                <p:nvPr/>
              </p:nvSpPr>
              <p:spPr>
                <a:xfrm>
                  <a:off x="2792419" y="4530731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4E42A6E-AF55-4B8A-9F47-7367CBF894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419" y="4530731"/>
                  <a:ext cx="465832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C1F58C3-CAB3-44B2-82E4-E76DD17744F3}"/>
                    </a:ext>
                  </a:extLst>
                </p:cNvPr>
                <p:cNvSpPr txBox="1"/>
                <p:nvPr/>
              </p:nvSpPr>
              <p:spPr>
                <a:xfrm>
                  <a:off x="6747564" y="4530731"/>
                  <a:ext cx="4641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C1F58C3-CAB3-44B2-82E4-E76DD17744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7564" y="4530731"/>
                  <a:ext cx="464101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096425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3E5332FA-ACF6-4282-B0E1-1149092050DC}" vid="{623428AC-FB4C-40D7-ACC6-6F48B09CA1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467</TotalTime>
  <Words>48</Words>
  <Application>Microsoft Office PowerPoint</Application>
  <PresentationFormat>A4 용지(210x297mm)</PresentationFormat>
  <Paragraphs>48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나눔바른고딕</vt:lpstr>
      <vt:lpstr>Arial</vt:lpstr>
      <vt:lpstr>Calibri</vt:lpstr>
      <vt:lpstr>Cambria Math</vt:lpstr>
      <vt:lpstr>Default Theme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JIN-SOL</dc:creator>
  <cp:lastModifiedBy>KIM JIN-SOL</cp:lastModifiedBy>
  <cp:revision>10</cp:revision>
  <dcterms:created xsi:type="dcterms:W3CDTF">2020-02-26T15:22:06Z</dcterms:created>
  <dcterms:modified xsi:type="dcterms:W3CDTF">2020-02-27T15:36:02Z</dcterms:modified>
</cp:coreProperties>
</file>