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13" autoAdjust="0"/>
    <p:restoredTop sz="86415" autoAdjust="0"/>
  </p:normalViewPr>
  <p:slideViewPr>
    <p:cSldViewPr snapToGrid="0" showGuides="1">
      <p:cViewPr varScale="1">
        <p:scale>
          <a:sx n="74" d="100"/>
          <a:sy n="74" d="100"/>
        </p:scale>
        <p:origin x="181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4E35E-4CD2-4337-8484-0EA5B350AB65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E6EE-B5F6-4B05-B643-082724311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8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2E6EE-B5F6-4B05-B643-082724311D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3A99-342F-484A-AB5A-1C022ED83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8108E-04B4-4DE1-9FD0-850AFBB57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EF32E-C54E-477D-85F0-2FFB88E8C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A86206-05C3-4A17-AA71-45602FC70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64193"/>
              </p:ext>
            </p:extLst>
          </p:nvPr>
        </p:nvGraphicFramePr>
        <p:xfrm>
          <a:off x="242794" y="1832848"/>
          <a:ext cx="11483041" cy="4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1150993437"/>
                    </a:ext>
                  </a:extLst>
                </a:gridCol>
                <a:gridCol w="3753231">
                  <a:extLst>
                    <a:ext uri="{9D8B030D-6E8A-4147-A177-3AD203B41FA5}">
                      <a16:colId xmlns:a16="http://schemas.microsoft.com/office/drawing/2014/main" val="189771828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6302800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2097199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547286935"/>
                    </a:ext>
                  </a:extLst>
                </a:gridCol>
                <a:gridCol w="4077290">
                  <a:extLst>
                    <a:ext uri="{9D8B030D-6E8A-4147-A177-3AD203B41FA5}">
                      <a16:colId xmlns:a16="http://schemas.microsoft.com/office/drawing/2014/main" val="10841169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1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1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1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07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판매 </a:t>
                      </a:r>
                      <a:endParaRPr lang="en-US" altLang="ko-KR" sz="18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346891"/>
                  </a:ext>
                </a:extLst>
              </a:tr>
              <a:tr h="792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칩리스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기술 설계만 하는 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53513"/>
                  </a:ext>
                </a:extLst>
              </a:tr>
              <a:tr h="792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팹리스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칩리스 기술을 바탕으로 설계하고 판매</a:t>
                      </a:r>
                      <a:endParaRPr lang="en-US" altLang="ko-KR" sz="15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(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팹 </a:t>
                      </a: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fabrication facility,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반도체 생산 설비</a:t>
                      </a: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</a:t>
                      </a: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반도체 생산 설비가 없는 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20981"/>
                  </a:ext>
                </a:extLst>
              </a:tr>
              <a:tr h="792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파운드리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반도체 설계 없이 생산만 전문으로 하는 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90535"/>
                  </a:ext>
                </a:extLst>
              </a:tr>
              <a:tr h="792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IDM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 반도체 회사 </a:t>
                      </a:r>
                      <a:endParaRPr lang="en-US" altLang="ko-KR" sz="15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50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(Integrated Device Manufacturer)</a:t>
                      </a:r>
                      <a:endParaRPr lang="ko-KR" altLang="en-US" sz="15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99078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F1DC8F-1614-4BB9-827C-2A39AF0A6E06}"/>
              </a:ext>
            </a:extLst>
          </p:cNvPr>
          <p:cNvSpPr/>
          <p:nvPr/>
        </p:nvSpPr>
        <p:spPr>
          <a:xfrm>
            <a:off x="5791198" y="2396607"/>
            <a:ext cx="241600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6419E2D-D15B-42E4-9B72-72CA6E45C9EF}"/>
              </a:ext>
            </a:extLst>
          </p:cNvPr>
          <p:cNvSpPr/>
          <p:nvPr/>
        </p:nvSpPr>
        <p:spPr>
          <a:xfrm>
            <a:off x="6651810" y="2396607"/>
            <a:ext cx="241600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C2DEAE-707D-460A-95DF-E9E5C7C2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20" y="3119244"/>
            <a:ext cx="1033586" cy="4760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98016A-87FE-4245-8120-98DB119D7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016" y="3880500"/>
            <a:ext cx="806884" cy="6220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28331E-8A73-42BC-A1E0-7C3AD6DB94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554" b="1755"/>
          <a:stretch/>
        </p:blipFill>
        <p:spPr>
          <a:xfrm>
            <a:off x="8755127" y="4024645"/>
            <a:ext cx="995392" cy="3328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512113-D7F6-4D3E-BFD1-BA8B9D02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46" y="4028722"/>
            <a:ext cx="1320798" cy="3287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71500DB-A79D-45FB-A609-3EFEC909D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016" y="4724737"/>
            <a:ext cx="714147" cy="5599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5683BC-5070-43A2-8F0A-7447317AA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5015" y="4883590"/>
            <a:ext cx="1058106" cy="3287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E844B0-76A6-487D-8ACA-DC30272F2D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7876" y="4883590"/>
            <a:ext cx="1656364" cy="33317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514971-0923-4989-9442-5DE2A5543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469" y="5511170"/>
            <a:ext cx="1043534" cy="62203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226CFA5-1828-44F5-A2A0-E3004CC42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6058" y="5655598"/>
            <a:ext cx="1656364" cy="3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3E14A-221A-4928-9C84-5CC27C6F5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941DC-BC54-4D97-84C0-518A686F1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E3275-D2CA-4164-8874-DBAB3E85E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6CFA4-DF18-4CA6-BD9C-E95092AB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2" y="1882736"/>
            <a:ext cx="9906000" cy="38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19292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</TotalTime>
  <Words>64</Words>
  <Application>Microsoft Office PowerPoint</Application>
  <PresentationFormat>A4 용지(210x297mm)</PresentationFormat>
  <Paragraphs>22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나눔바른고딕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6</cp:revision>
  <dcterms:created xsi:type="dcterms:W3CDTF">2021-02-12T08:01:54Z</dcterms:created>
  <dcterms:modified xsi:type="dcterms:W3CDTF">2021-02-12T08:51:39Z</dcterms:modified>
</cp:coreProperties>
</file>