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11A54A-39E4-478C-9E2F-A82D6B6672D6}"/>
              </a:ext>
            </a:extLst>
          </p:cNvPr>
          <p:cNvGrpSpPr/>
          <p:nvPr/>
        </p:nvGrpSpPr>
        <p:grpSpPr>
          <a:xfrm>
            <a:off x="888038" y="1314542"/>
            <a:ext cx="2359652" cy="2114458"/>
            <a:chOff x="888038" y="1314542"/>
            <a:chExt cx="2359652" cy="211445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552C08-6132-4FE0-B00D-5F757B44D776}"/>
                </a:ext>
              </a:extLst>
            </p:cNvPr>
            <p:cNvCxnSpPr/>
            <p:nvPr/>
          </p:nvCxnSpPr>
          <p:spPr>
            <a:xfrm flipV="1">
              <a:off x="1364119" y="1671292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61557BC-5E3A-4503-AE7C-CF98FFB1FD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4119" y="1671291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C36926-19DF-4BE9-9D22-AFE3F662BCD6}"/>
                    </a:ext>
                  </a:extLst>
                </p:cNvPr>
                <p:cNvSpPr txBox="1"/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C36926-19DF-4BE9-9D22-AFE3F662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07678D-7DE6-4FDB-92D8-88A36A36894B}"/>
                    </a:ext>
                  </a:extLst>
                </p:cNvPr>
                <p:cNvSpPr txBox="1"/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07678D-7DE6-4FDB-92D8-88A36A368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8F40E7-6047-4732-ABB6-CCBB4D5F2CDC}"/>
                    </a:ext>
                  </a:extLst>
                </p:cNvPr>
                <p:cNvSpPr txBox="1"/>
                <p:nvPr/>
              </p:nvSpPr>
              <p:spPr>
                <a:xfrm>
                  <a:off x="1006460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8F40E7-6047-4732-ABB6-CCBB4D5F2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60" y="1314542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A57304-5F64-4B48-8966-F80547AC1278}"/>
                    </a:ext>
                  </a:extLst>
                </p:cNvPr>
                <p:cNvSpPr txBox="1"/>
                <p:nvPr/>
              </p:nvSpPr>
              <p:spPr>
                <a:xfrm>
                  <a:off x="2705673" y="3013529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A57304-5F64-4B48-8966-F80547AC1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673" y="3013529"/>
                  <a:ext cx="4641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D04083C-EF09-491B-A112-41C3DABF55A1}"/>
                </a:ext>
              </a:extLst>
            </p:cNvPr>
            <p:cNvCxnSpPr/>
            <p:nvPr/>
          </p:nvCxnSpPr>
          <p:spPr>
            <a:xfrm flipV="1">
              <a:off x="1372508" y="1688069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F9E3842-A8C5-4B71-B7BA-5E759DBC8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4256" y="1700652"/>
              <a:ext cx="0" cy="1405156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8A9D337-0A46-4A39-A926-2424A2791D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2508" y="3105808"/>
              <a:ext cx="140935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E75B71-9386-42BA-A009-CC18AE7228ED}"/>
                    </a:ext>
                  </a:extLst>
                </p:cNvPr>
                <p:cNvSpPr txBox="1"/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E75B71-9386-42BA-A009-CC18AE722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9FD22-B5D0-47D9-BB9E-ACA41041EE4C}"/>
                    </a:ext>
                  </a:extLst>
                </p:cNvPr>
                <p:cNvSpPr txBox="1"/>
                <p:nvPr/>
              </p:nvSpPr>
              <p:spPr>
                <a:xfrm>
                  <a:off x="888038" y="21317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9FD22-B5D0-47D9-BB9E-ACA41041E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38" y="2131769"/>
                  <a:ext cx="467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8BB2D-BE18-442C-A23B-36E3B7ADF958}"/>
                    </a:ext>
                  </a:extLst>
                </p:cNvPr>
                <p:cNvSpPr txBox="1"/>
                <p:nvPr/>
              </p:nvSpPr>
              <p:spPr>
                <a:xfrm>
                  <a:off x="1840352" y="305966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8BB2D-BE18-442C-A23B-36E3B7ADF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352" y="3059668"/>
                  <a:ext cx="467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CD926A-F719-4C14-8CDB-D418B1D0B3DC}"/>
              </a:ext>
            </a:extLst>
          </p:cNvPr>
          <p:cNvGrpSpPr/>
          <p:nvPr/>
        </p:nvGrpSpPr>
        <p:grpSpPr>
          <a:xfrm>
            <a:off x="4026288" y="-52036"/>
            <a:ext cx="3376216" cy="3129074"/>
            <a:chOff x="1009121" y="253787"/>
            <a:chExt cx="3376216" cy="31290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76F9553-67D3-44FA-96C7-F7CCB484ACA2}"/>
                </a:ext>
              </a:extLst>
            </p:cNvPr>
            <p:cNvCxnSpPr/>
            <p:nvPr/>
          </p:nvCxnSpPr>
          <p:spPr>
            <a:xfrm flipV="1">
              <a:off x="1364119" y="1671292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BB9EFC6-7169-4A34-A505-AE6899E3BD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9682" y="610536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F50128-4390-49BF-AD24-34818C263E9D}"/>
                    </a:ext>
                  </a:extLst>
                </p:cNvPr>
                <p:cNvSpPr txBox="1"/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F50128-4390-49BF-AD24-34818C26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008ADED-DC7E-421E-9E93-80624248AD7E}"/>
                    </a:ext>
                  </a:extLst>
                </p:cNvPr>
                <p:cNvSpPr txBox="1"/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008ADED-DC7E-421E-9E93-80624248A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33F31-7BBD-4A50-9BB9-76C7A1030BBF}"/>
                    </a:ext>
                  </a:extLst>
                </p:cNvPr>
                <p:cNvSpPr txBox="1"/>
                <p:nvPr/>
              </p:nvSpPr>
              <p:spPr>
                <a:xfrm>
                  <a:off x="2222023" y="25378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33F31-7BBD-4A50-9BB9-76C7A1030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023" y="253787"/>
                  <a:ext cx="465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88E48-D1AC-4C5D-9689-73A2E49B3E66}"/>
                    </a:ext>
                  </a:extLst>
                </p:cNvPr>
                <p:cNvSpPr txBox="1"/>
                <p:nvPr/>
              </p:nvSpPr>
              <p:spPr>
                <a:xfrm>
                  <a:off x="3921236" y="1952774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88E48-D1AC-4C5D-9689-73A2E49B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36" y="1952774"/>
                  <a:ext cx="46410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7A592E2-DB59-4A9C-86F9-CEA7DA740C99}"/>
                </a:ext>
              </a:extLst>
            </p:cNvPr>
            <p:cNvCxnSpPr/>
            <p:nvPr/>
          </p:nvCxnSpPr>
          <p:spPr>
            <a:xfrm flipV="1">
              <a:off x="1372508" y="1688069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78FA759-830B-425E-A7A0-7A314A3F4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4256" y="623119"/>
              <a:ext cx="1205426" cy="248268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AD3FBAE-6879-4EB9-87AF-E60B2FC89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508" y="2045053"/>
              <a:ext cx="2641691" cy="1060755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7B3C0C-598E-440D-A773-17E5466DC15C}"/>
                    </a:ext>
                  </a:extLst>
                </p:cNvPr>
                <p:cNvSpPr txBox="1"/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7B3C0C-598E-440D-A773-17E5466DC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E3C90D-92EA-44FC-B81C-A3E2AC12B5C6}"/>
                    </a:ext>
                  </a:extLst>
                </p:cNvPr>
                <p:cNvSpPr txBox="1"/>
                <p:nvPr/>
              </p:nvSpPr>
              <p:spPr>
                <a:xfrm>
                  <a:off x="1579327" y="141821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E3C90D-92EA-44FC-B81C-A3E2AC12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27" y="1418218"/>
                  <a:ext cx="467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061F6-050E-4693-9B16-FD8CBAE0D2AE}"/>
                    </a:ext>
                  </a:extLst>
                </p:cNvPr>
                <p:cNvSpPr txBox="1"/>
                <p:nvPr/>
              </p:nvSpPr>
              <p:spPr>
                <a:xfrm>
                  <a:off x="2704879" y="251029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061F6-050E-4693-9B16-FD8CBAE0D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879" y="2510298"/>
                  <a:ext cx="46769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D9FBA4-CC56-44F9-960C-1DDB7F53BDDB}"/>
              </a:ext>
            </a:extLst>
          </p:cNvPr>
          <p:cNvGrpSpPr/>
          <p:nvPr/>
        </p:nvGrpSpPr>
        <p:grpSpPr>
          <a:xfrm>
            <a:off x="964957" y="4047689"/>
            <a:ext cx="2296246" cy="2068319"/>
            <a:chOff x="964957" y="4047689"/>
            <a:chExt cx="2296246" cy="206831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0D45D38-307E-43D1-984C-5A2E13DDFDBD}"/>
                </a:ext>
              </a:extLst>
            </p:cNvPr>
            <p:cNvCxnSpPr/>
            <p:nvPr/>
          </p:nvCxnSpPr>
          <p:spPr>
            <a:xfrm flipV="1">
              <a:off x="1377632" y="4404439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20B6FD-C225-4835-B998-CCD1CBE27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7632" y="4404438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24FECD-1764-484F-ABAB-DF08DB563ED0}"/>
                    </a:ext>
                  </a:extLst>
                </p:cNvPr>
                <p:cNvSpPr txBox="1"/>
                <p:nvPr/>
              </p:nvSpPr>
              <p:spPr>
                <a:xfrm>
                  <a:off x="1022634" y="57466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24FECD-1764-484F-ABAB-DF08DB563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34" y="5746676"/>
                  <a:ext cx="46051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0B5F68-8ED1-4E72-A425-05F067119A61}"/>
                    </a:ext>
                  </a:extLst>
                </p:cNvPr>
                <p:cNvSpPr txBox="1"/>
                <p:nvPr/>
              </p:nvSpPr>
              <p:spPr>
                <a:xfrm>
                  <a:off x="2795371" y="404768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0B5F68-8ED1-4E72-A425-05F06711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371" y="4047689"/>
                  <a:ext cx="4658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E354323-3FFF-48F0-B6E2-98F8AD8C46E5}"/>
                    </a:ext>
                  </a:extLst>
                </p:cNvPr>
                <p:cNvSpPr txBox="1"/>
                <p:nvPr/>
              </p:nvSpPr>
              <p:spPr>
                <a:xfrm>
                  <a:off x="1019973" y="404768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E354323-3FFF-48F0-B6E2-98F8AD8C4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73" y="4047689"/>
                  <a:ext cx="4658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4FD529-522D-461F-93A3-B7F918267C2D}"/>
                    </a:ext>
                  </a:extLst>
                </p:cNvPr>
                <p:cNvSpPr txBox="1"/>
                <p:nvPr/>
              </p:nvSpPr>
              <p:spPr>
                <a:xfrm>
                  <a:off x="2719186" y="5746676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4FD529-522D-461F-93A3-B7F918267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86" y="5746676"/>
                  <a:ext cx="464101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DC5D29-7245-4ADB-AB0D-064F2762C62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02" y="4414073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B61E96C-2981-4D26-8D24-D8732C932669}"/>
                </a:ext>
              </a:extLst>
            </p:cNvPr>
            <p:cNvCxnSpPr>
              <a:cxnSpLocks/>
            </p:cNvCxnSpPr>
            <p:nvPr/>
          </p:nvCxnSpPr>
          <p:spPr>
            <a:xfrm>
              <a:off x="1400310" y="4414073"/>
              <a:ext cx="1410801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7B05BBE-FD06-401C-A001-502AA67D2C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094" y="5118748"/>
              <a:ext cx="140935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F8A97-C989-472E-B235-9413B043894B}"/>
                    </a:ext>
                  </a:extLst>
                </p:cNvPr>
                <p:cNvSpPr txBox="1"/>
                <p:nvPr/>
              </p:nvSpPr>
              <p:spPr>
                <a:xfrm>
                  <a:off x="2329130" y="5100291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F8A97-C989-472E-B235-9413B0438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130" y="5100291"/>
                  <a:ext cx="4578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5CBEA6-9ED4-420D-A9C7-2BC2D238902A}"/>
                    </a:ext>
                  </a:extLst>
                </p:cNvPr>
                <p:cNvSpPr txBox="1"/>
                <p:nvPr/>
              </p:nvSpPr>
              <p:spPr>
                <a:xfrm>
                  <a:off x="1869307" y="404768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5CBEA6-9ED4-420D-A9C7-2BC2D2389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307" y="4047689"/>
                  <a:ext cx="46769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CC8EC5-1893-4676-A0AB-E85478757E28}"/>
                    </a:ext>
                  </a:extLst>
                </p:cNvPr>
                <p:cNvSpPr txBox="1"/>
                <p:nvPr/>
              </p:nvSpPr>
              <p:spPr>
                <a:xfrm>
                  <a:off x="964957" y="4817376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CC8EC5-1893-4676-A0AB-E85478757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57" y="4817376"/>
                  <a:ext cx="46769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E693AC-2F3F-4E94-BC80-DAF9AED8BA93}"/>
              </a:ext>
            </a:extLst>
          </p:cNvPr>
          <p:cNvGrpSpPr/>
          <p:nvPr/>
        </p:nvGrpSpPr>
        <p:grpSpPr>
          <a:xfrm>
            <a:off x="4108202" y="3535754"/>
            <a:ext cx="3376216" cy="3129074"/>
            <a:chOff x="4108202" y="3535754"/>
            <a:chExt cx="3376216" cy="3129074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B61E03D-0F29-4260-A2AC-E2A2B406AEA3}"/>
                </a:ext>
              </a:extLst>
            </p:cNvPr>
            <p:cNvCxnSpPr/>
            <p:nvPr/>
          </p:nvCxnSpPr>
          <p:spPr>
            <a:xfrm flipV="1">
              <a:off x="4463200" y="4953259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4FA31F0-828B-4A53-9108-F36B4C6A3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8763" y="3892503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6A23DD-9E77-4C26-A89B-7CF3E8709E6E}"/>
                    </a:ext>
                  </a:extLst>
                </p:cNvPr>
                <p:cNvSpPr txBox="1"/>
                <p:nvPr/>
              </p:nvSpPr>
              <p:spPr>
                <a:xfrm>
                  <a:off x="4108202" y="629549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6A23DD-9E77-4C26-A89B-7CF3E8709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202" y="6295496"/>
                  <a:ext cx="460511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FF2E52-EBF2-4210-90D0-A321E92F23F6}"/>
                    </a:ext>
                  </a:extLst>
                </p:cNvPr>
                <p:cNvSpPr txBox="1"/>
                <p:nvPr/>
              </p:nvSpPr>
              <p:spPr>
                <a:xfrm>
                  <a:off x="5880939" y="459650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FF2E52-EBF2-4210-90D0-A321E92F2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939" y="4596509"/>
                  <a:ext cx="465832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224F0F-2957-4341-B02B-5C8755284919}"/>
                    </a:ext>
                  </a:extLst>
                </p:cNvPr>
                <p:cNvSpPr txBox="1"/>
                <p:nvPr/>
              </p:nvSpPr>
              <p:spPr>
                <a:xfrm>
                  <a:off x="5321104" y="3535754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224F0F-2957-4341-B02B-5C8755284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104" y="3535754"/>
                  <a:ext cx="465832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E94310-FAC5-4773-A2B4-DF3DE08AA3A7}"/>
                    </a:ext>
                  </a:extLst>
                </p:cNvPr>
                <p:cNvSpPr txBox="1"/>
                <p:nvPr/>
              </p:nvSpPr>
              <p:spPr>
                <a:xfrm>
                  <a:off x="7020317" y="5234741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E94310-FAC5-4773-A2B4-DF3DE08AA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317" y="5234741"/>
                  <a:ext cx="464101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7015625-DC15-47B9-927A-76931920C954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58" y="3900890"/>
              <a:ext cx="1409496" cy="14099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A2FA2F-FB2B-4677-BEA3-1D8046F4DECE}"/>
                </a:ext>
              </a:extLst>
            </p:cNvPr>
            <p:cNvCxnSpPr>
              <a:cxnSpLocks/>
            </p:cNvCxnSpPr>
            <p:nvPr/>
          </p:nvCxnSpPr>
          <p:spPr>
            <a:xfrm>
              <a:off x="5668939" y="3911139"/>
              <a:ext cx="226884" cy="10421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9302CAE-7668-49AB-9E96-2B3A8B13F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8000" y="3900890"/>
              <a:ext cx="1239725" cy="248688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AA2234-6158-43D6-AAF1-B5EC67FFA3D4}"/>
                    </a:ext>
                  </a:extLst>
                </p:cNvPr>
                <p:cNvSpPr txBox="1"/>
                <p:nvPr/>
              </p:nvSpPr>
              <p:spPr>
                <a:xfrm>
                  <a:off x="6298494" y="4237826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AA2234-6158-43D6-AAF1-B5EC67FFA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94" y="4237826"/>
                  <a:ext cx="45781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C1BB35D-4BA2-4AE7-A0BB-DB654F777847}"/>
                    </a:ext>
                  </a:extLst>
                </p:cNvPr>
                <p:cNvSpPr txBox="1"/>
                <p:nvPr/>
              </p:nvSpPr>
              <p:spPr>
                <a:xfrm>
                  <a:off x="5394721" y="4342504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C1BB35D-4BA2-4AE7-A0BB-DB654F777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721" y="4342504"/>
                  <a:ext cx="467692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36FF9-17E0-4452-97F4-B6DFB0416360}"/>
                    </a:ext>
                  </a:extLst>
                </p:cNvPr>
                <p:cNvSpPr txBox="1"/>
                <p:nvPr/>
              </p:nvSpPr>
              <p:spPr>
                <a:xfrm>
                  <a:off x="4645543" y="464788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36FF9-17E0-4452-97F4-B6DFB041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543" y="4647882"/>
                  <a:ext cx="46769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360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0F43D-95C7-4CED-B830-D35A5FC49CB5}"/>
              </a:ext>
            </a:extLst>
          </p:cNvPr>
          <p:cNvGrpSpPr/>
          <p:nvPr/>
        </p:nvGrpSpPr>
        <p:grpSpPr>
          <a:xfrm>
            <a:off x="678134" y="1137277"/>
            <a:ext cx="2246093" cy="2068319"/>
            <a:chOff x="1182959" y="1137277"/>
            <a:chExt cx="2246093" cy="20683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F81E25F-DBE1-4940-ADFC-47C474970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7957" y="1494027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D4F972-DB93-4F51-A936-B26399BAF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128" y="2119006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AA5F24-90B0-466F-93B3-E4887C337350}"/>
                    </a:ext>
                  </a:extLst>
                </p:cNvPr>
                <p:cNvSpPr txBox="1"/>
                <p:nvPr/>
              </p:nvSpPr>
              <p:spPr>
                <a:xfrm>
                  <a:off x="1182959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AA5F24-90B0-466F-93B3-E4887C337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59" y="2836264"/>
                  <a:ext cx="46051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1F9FA-E2AC-4416-8B0D-8EF160B0E665}"/>
                    </a:ext>
                  </a:extLst>
                </p:cNvPr>
                <p:cNvSpPr txBox="1"/>
                <p:nvPr/>
              </p:nvSpPr>
              <p:spPr>
                <a:xfrm>
                  <a:off x="2955696" y="113727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1F9FA-E2AC-4416-8B0D-8EF160B0E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696" y="1137277"/>
                  <a:ext cx="46583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7B358EF-97C7-47A1-BD14-87CAB4F7A9F5}"/>
                    </a:ext>
                  </a:extLst>
                </p:cNvPr>
                <p:cNvSpPr txBox="1"/>
                <p:nvPr/>
              </p:nvSpPr>
              <p:spPr>
                <a:xfrm>
                  <a:off x="1979418" y="1724156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7B358EF-97C7-47A1-BD14-87CAB4F7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418" y="1724156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FAEC5B-A8D6-4B52-A4B0-F2A92262D550}"/>
                    </a:ext>
                  </a:extLst>
                </p:cNvPr>
                <p:cNvSpPr txBox="1"/>
                <p:nvPr/>
              </p:nvSpPr>
              <p:spPr>
                <a:xfrm>
                  <a:off x="2964951" y="2743878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FAEC5B-A8D6-4B52-A4B0-F2A92262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951" y="2743878"/>
                  <a:ext cx="4641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3EF4C8-C7DB-4EE8-AD81-F0032F59D626}"/>
              </a:ext>
            </a:extLst>
          </p:cNvPr>
          <p:cNvGrpSpPr/>
          <p:nvPr/>
        </p:nvGrpSpPr>
        <p:grpSpPr>
          <a:xfrm>
            <a:off x="3741987" y="1107237"/>
            <a:ext cx="2846168" cy="2098359"/>
            <a:chOff x="3790645" y="1107237"/>
            <a:chExt cx="2846168" cy="209835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6DEAA88-809B-4859-9280-F61953990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643" y="1494027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CA60785-4046-4EC2-BA65-60EB05643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3889" y="1502087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CB05D5-4E83-4EC4-8996-2AF026739351}"/>
                    </a:ext>
                  </a:extLst>
                </p:cNvPr>
                <p:cNvSpPr txBox="1"/>
                <p:nvPr/>
              </p:nvSpPr>
              <p:spPr>
                <a:xfrm>
                  <a:off x="3790645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CB05D5-4E83-4EC4-8996-2AF026739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645" y="2836264"/>
                  <a:ext cx="46051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76237B-6B19-46FC-9036-8A7D1CCAA973}"/>
                    </a:ext>
                  </a:extLst>
                </p:cNvPr>
                <p:cNvSpPr txBox="1"/>
                <p:nvPr/>
              </p:nvSpPr>
              <p:spPr>
                <a:xfrm>
                  <a:off x="5563382" y="113727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76237B-6B19-46FC-9036-8A7D1CCAA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382" y="1137277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39026B-0F4C-47F2-BF9D-ED943352DF1F}"/>
                    </a:ext>
                  </a:extLst>
                </p:cNvPr>
                <p:cNvSpPr txBox="1"/>
                <p:nvPr/>
              </p:nvSpPr>
              <p:spPr>
                <a:xfrm>
                  <a:off x="5187179" y="110723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39026B-0F4C-47F2-BF9D-ED943352D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179" y="1107237"/>
                  <a:ext cx="4658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A26254-20CB-4054-9FFF-F9A8276A517A}"/>
                    </a:ext>
                  </a:extLst>
                </p:cNvPr>
                <p:cNvSpPr txBox="1"/>
                <p:nvPr/>
              </p:nvSpPr>
              <p:spPr>
                <a:xfrm>
                  <a:off x="6172712" y="2126959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A26254-20CB-4054-9FFF-F9A8276A5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712" y="2126959"/>
                  <a:ext cx="46410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968570-9C83-4D92-80BB-D228C2FBC5FD}"/>
              </a:ext>
            </a:extLst>
          </p:cNvPr>
          <p:cNvGrpSpPr/>
          <p:nvPr/>
        </p:nvGrpSpPr>
        <p:grpSpPr>
          <a:xfrm>
            <a:off x="7405915" y="981380"/>
            <a:ext cx="2946672" cy="2224216"/>
            <a:chOff x="7594186" y="981380"/>
            <a:chExt cx="2946672" cy="222421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F6934BE-C404-4830-B46C-4738AEABB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861" y="1815246"/>
              <a:ext cx="1021019" cy="10210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183E3F-4F1A-441D-9408-8DA7E54C7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7934" y="1376230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8493EF-16BC-4E99-A58D-A0E85B1FC00A}"/>
                    </a:ext>
                  </a:extLst>
                </p:cNvPr>
                <p:cNvSpPr txBox="1"/>
                <p:nvPr/>
              </p:nvSpPr>
              <p:spPr>
                <a:xfrm>
                  <a:off x="7594186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8493EF-16BC-4E99-A58D-A0E85B1FC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186" y="2836264"/>
                  <a:ext cx="46051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2625EE7-14E1-4752-B975-0CE173A0C395}"/>
                    </a:ext>
                  </a:extLst>
                </p:cNvPr>
                <p:cNvSpPr txBox="1"/>
                <p:nvPr/>
              </p:nvSpPr>
              <p:spPr>
                <a:xfrm>
                  <a:off x="9002102" y="175762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2625EE7-14E1-4752-B975-0CE173A0C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102" y="1757627"/>
                  <a:ext cx="465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B72FC9-BEF5-4E91-9A2D-87A8F1E12DAC}"/>
                    </a:ext>
                  </a:extLst>
                </p:cNvPr>
                <p:cNvSpPr txBox="1"/>
                <p:nvPr/>
              </p:nvSpPr>
              <p:spPr>
                <a:xfrm>
                  <a:off x="9091224" y="98138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B72FC9-BEF5-4E91-9A2D-87A8F1E12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224" y="981380"/>
                  <a:ext cx="4658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739B98-D306-4944-8D9E-44EC003F7CDB}"/>
                    </a:ext>
                  </a:extLst>
                </p:cNvPr>
                <p:cNvSpPr txBox="1"/>
                <p:nvPr/>
              </p:nvSpPr>
              <p:spPr>
                <a:xfrm>
                  <a:off x="10076757" y="2001102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739B98-D306-4944-8D9E-44EC003F7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6757" y="2001102"/>
                  <a:ext cx="46410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A6BDE3-331B-4711-B09E-3937A80CD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752" y="1069178"/>
              <a:ext cx="772602" cy="77260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642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362</TotalTime>
  <Words>40</Words>
  <Application>Microsoft Office PowerPoint</Application>
  <PresentationFormat>A4 용지(210x297mm)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8</cp:revision>
  <dcterms:created xsi:type="dcterms:W3CDTF">2020-02-26T15:22:06Z</dcterms:created>
  <dcterms:modified xsi:type="dcterms:W3CDTF">2020-02-26T21:24:10Z</dcterms:modified>
</cp:coreProperties>
</file>