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8" r:id="rId2"/>
    <p:sldId id="260" r:id="rId3"/>
    <p:sldId id="265" r:id="rId4"/>
    <p:sldId id="266" r:id="rId5"/>
    <p:sldId id="263" r:id="rId6"/>
    <p:sldId id="264" r:id="rId7"/>
    <p:sldId id="269" r:id="rId8"/>
    <p:sldId id="268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5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FDF"/>
    <a:srgbClr val="DAE7FF"/>
    <a:srgbClr val="FFE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84" y="390"/>
      </p:cViewPr>
      <p:guideLst>
        <p:guide orient="horz" pos="1774"/>
        <p:guide pos="308"/>
        <p:guide pos="5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2021-07-17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898B23A8-0C03-46A1-9E17-A2ADA8D12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90269"/>
              </p:ext>
            </p:extLst>
          </p:nvPr>
        </p:nvGraphicFramePr>
        <p:xfrm>
          <a:off x="396190" y="2926314"/>
          <a:ext cx="9170098" cy="179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014">
                  <a:extLst>
                    <a:ext uri="{9D8B030D-6E8A-4147-A177-3AD203B41FA5}">
                      <a16:colId xmlns:a16="http://schemas.microsoft.com/office/drawing/2014/main" val="1871713700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51489966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49822824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040645588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21992976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7885553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283861932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38595"/>
                  </a:ext>
                </a:extLst>
              </a:tr>
              <a:tr h="12729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280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59A4936-7587-4909-BDA3-7C90C138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40004-099B-47C5-920E-6DD7F81EC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6A6AB-9176-48AA-94E9-F8992574CD44}"/>
              </a:ext>
            </a:extLst>
          </p:cNvPr>
          <p:cNvSpPr txBox="1"/>
          <p:nvPr/>
        </p:nvSpPr>
        <p:spPr>
          <a:xfrm>
            <a:off x="392076" y="964945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</a:t>
            </a:r>
            <a:r>
              <a:rPr lang="ko-KR" altLang="en-US"/>
              <a:t> 시간에서 차의 위치 확률 분포</a:t>
            </a:r>
          </a:p>
        </p:txBody>
      </p:sp>
      <p:pic>
        <p:nvPicPr>
          <p:cNvPr id="15" name="그림 14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47B1B430-F558-48FD-91A2-D7D59A38F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123" y="4265486"/>
            <a:ext cx="845106" cy="284400"/>
          </a:xfrm>
          <a:prstGeom prst="rect">
            <a:avLst/>
          </a:prstGeom>
        </p:spPr>
      </p:pic>
      <p:pic>
        <p:nvPicPr>
          <p:cNvPr id="17" name="그림 16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9B8494F0-7DBD-46D0-BFBC-C5201E36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703" y="4265487"/>
            <a:ext cx="847351" cy="285155"/>
          </a:xfrm>
          <a:prstGeom prst="rect">
            <a:avLst/>
          </a:prstGeom>
        </p:spPr>
      </p:pic>
      <p:pic>
        <p:nvPicPr>
          <p:cNvPr id="19" name="그림 18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385DEE92-24DF-4B34-8CB6-707BD8BAF2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1943" y="4265486"/>
            <a:ext cx="845106" cy="28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859835-F41B-4904-BE21-642DA862E85D}"/>
                  </a:ext>
                </a:extLst>
              </p:cNvPr>
              <p:cNvSpPr txBox="1"/>
              <p:nvPr/>
            </p:nvSpPr>
            <p:spPr>
              <a:xfrm>
                <a:off x="1914956" y="3549694"/>
                <a:ext cx="947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859835-F41B-4904-BE21-642DA862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56" y="3549694"/>
                <a:ext cx="947439" cy="369332"/>
              </a:xfrm>
              <a:prstGeom prst="rect">
                <a:avLst/>
              </a:prstGeom>
              <a:blipFill>
                <a:blip r:embed="rId3"/>
                <a:stretch>
                  <a:fillRect l="-3846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9C9C57-D787-4F8A-A405-A4F21660B289}"/>
                  </a:ext>
                </a:extLst>
              </p:cNvPr>
              <p:cNvSpPr txBox="1"/>
              <p:nvPr/>
            </p:nvSpPr>
            <p:spPr>
              <a:xfrm>
                <a:off x="533950" y="3549694"/>
                <a:ext cx="106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9C9C57-D787-4F8A-A405-A4F21660B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0" y="3549694"/>
                <a:ext cx="1062855" cy="369332"/>
              </a:xfrm>
              <a:prstGeom prst="rect">
                <a:avLst/>
              </a:prstGeom>
              <a:blipFill>
                <a:blip r:embed="rId4"/>
                <a:stretch>
                  <a:fillRect l="-3448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4DFA57-D9D7-4BC9-8096-4DB101355CE0}"/>
                  </a:ext>
                </a:extLst>
              </p:cNvPr>
              <p:cNvSpPr txBox="1"/>
              <p:nvPr/>
            </p:nvSpPr>
            <p:spPr>
              <a:xfrm>
                <a:off x="3231943" y="3549694"/>
                <a:ext cx="947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4DFA57-D9D7-4BC9-8096-4DB10135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43" y="3549694"/>
                <a:ext cx="947439" cy="369332"/>
              </a:xfrm>
              <a:prstGeom prst="rect">
                <a:avLst/>
              </a:prstGeom>
              <a:blipFill>
                <a:blip r:embed="rId5"/>
                <a:stretch>
                  <a:fillRect l="-3846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2CD6C-3C84-46BE-B729-021987B5759B}"/>
                  </a:ext>
                </a:extLst>
              </p:cNvPr>
              <p:cNvSpPr txBox="1"/>
              <p:nvPr/>
            </p:nvSpPr>
            <p:spPr>
              <a:xfrm>
                <a:off x="2906676" y="1676104"/>
                <a:ext cx="2046324" cy="908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 :0.2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 :0.6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 :0.2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2CD6C-3C84-46BE-B729-021987B5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76" y="1676104"/>
                <a:ext cx="2046324" cy="908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1C8C9E-D14F-44D5-8F40-0F3A4B5C5FF7}"/>
                  </a:ext>
                </a:extLst>
              </p:cNvPr>
              <p:cNvSpPr txBox="1"/>
              <p:nvPr/>
            </p:nvSpPr>
            <p:spPr>
              <a:xfrm>
                <a:off x="331361" y="1676104"/>
                <a:ext cx="2764369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 :0.2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:0.7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:0.1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1C8C9E-D14F-44D5-8F40-0F3A4B5C5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1" y="1676104"/>
                <a:ext cx="2764369" cy="8842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5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97613741-2C80-48B3-80CB-D950C2B2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61139"/>
              </p:ext>
            </p:extLst>
          </p:nvPr>
        </p:nvGraphicFramePr>
        <p:xfrm>
          <a:off x="367951" y="4374082"/>
          <a:ext cx="9170098" cy="179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014">
                  <a:extLst>
                    <a:ext uri="{9D8B030D-6E8A-4147-A177-3AD203B41FA5}">
                      <a16:colId xmlns:a16="http://schemas.microsoft.com/office/drawing/2014/main" val="1871713700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51489966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49822824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040645588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21992976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7885553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283861932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38595"/>
                  </a:ext>
                </a:extLst>
              </a:tr>
              <a:tr h="12729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28067"/>
                  </a:ext>
                </a:extLst>
              </a:tr>
            </a:tbl>
          </a:graphicData>
        </a:graphic>
      </p:graphicFrame>
      <p:pic>
        <p:nvPicPr>
          <p:cNvPr id="55" name="그림 54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FAD48968-9100-4B51-AA61-3E5DDCCF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85" y="5747770"/>
            <a:ext cx="845106" cy="284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9A4936-7587-4909-BDA3-7C90C138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40004-099B-47C5-920E-6DD7F81EC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6A6AB-9176-48AA-94E9-F8992574CD44}"/>
                  </a:ext>
                </a:extLst>
              </p:cNvPr>
              <p:cNvSpPr txBox="1"/>
              <p:nvPr/>
            </p:nvSpPr>
            <p:spPr>
              <a:xfrm>
                <a:off x="392075" y="1051815"/>
                <a:ext cx="93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/>
                  <a:t> 상태에서 제어값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ko-KR" altLang="en-US"/>
                  <a:t>이 입력되었을 때</a:t>
                </a:r>
                <a:r>
                  <a:rPr lang="en-US" altLang="ko-KR"/>
                  <a:t>, </a:t>
                </a:r>
                <a:r>
                  <a:rPr lang="ko-KR" altLang="en-US"/>
                  <a:t>노이즈의 확률 분포는 다음과 같습니다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6A6AB-9176-48AA-94E9-F8992574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5" y="1051815"/>
                <a:ext cx="9352559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85F0E2DB-9769-4B6B-91D8-B7ABA6B2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2864" y="5747770"/>
            <a:ext cx="845106" cy="284400"/>
          </a:xfrm>
          <a:prstGeom prst="rect">
            <a:avLst/>
          </a:prstGeom>
        </p:spPr>
      </p:pic>
      <p:pic>
        <p:nvPicPr>
          <p:cNvPr id="22" name="그림 21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8AB40661-D134-405B-A562-122DE2165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4405" y="5747353"/>
            <a:ext cx="845106" cy="284400"/>
          </a:xfrm>
          <a:prstGeom prst="rect">
            <a:avLst/>
          </a:prstGeom>
        </p:spPr>
      </p:pic>
      <p:pic>
        <p:nvPicPr>
          <p:cNvPr id="23" name="그림 22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F3A89550-D920-44DF-AAD8-27E88141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5946" y="5747353"/>
            <a:ext cx="845106" cy="28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96322A-88D8-401A-B868-6AB4A12681C8}"/>
                  </a:ext>
                </a:extLst>
              </p:cNvPr>
              <p:cNvSpPr txBox="1"/>
              <p:nvPr/>
            </p:nvSpPr>
            <p:spPr>
              <a:xfrm>
                <a:off x="392075" y="3554585"/>
                <a:ext cx="9352559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/>
                  <a:t> 때</a:t>
                </a:r>
                <a:r>
                  <a:rPr lang="en-US" altLang="ko-KR"/>
                  <a:t>, bel(x_t)</a:t>
                </a:r>
                <a:r>
                  <a:rPr lang="ko-KR" altLang="en-US"/>
                  <a:t>의 각 상태에서 이동할 수 있는 </a:t>
                </a:r>
                <a:r>
                  <a:rPr lang="en-US" altLang="ko-KR"/>
                  <a:t>+3 </a:t>
                </a:r>
                <a:r>
                  <a:rPr lang="ko-KR" altLang="en-US"/>
                  <a:t>만큼 이동할 수 있는 경우는 다음과 같으며 각 위치에서의 확률 분포는 아래와 같이 계산될 수 있습니다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96322A-88D8-401A-B868-6AB4A1268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5" y="3554585"/>
                <a:ext cx="9352559" cy="651525"/>
              </a:xfrm>
              <a:prstGeom prst="rect">
                <a:avLst/>
              </a:prstGeom>
              <a:blipFill>
                <a:blip r:embed="rId4"/>
                <a:stretch>
                  <a:fillRect l="-521" t="-3738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0B17A9E9-2181-4269-8F0D-427891A67F3A}"/>
              </a:ext>
            </a:extLst>
          </p:cNvPr>
          <p:cNvGrpSpPr/>
          <p:nvPr/>
        </p:nvGrpSpPr>
        <p:grpSpPr>
          <a:xfrm>
            <a:off x="413868" y="1750622"/>
            <a:ext cx="8207600" cy="1363732"/>
            <a:chOff x="2887915" y="5934192"/>
            <a:chExt cx="8207600" cy="13637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2CF3D9C-99F3-4B33-A8EA-33185F484E2D}"/>
                    </a:ext>
                  </a:extLst>
                </p:cNvPr>
                <p:cNvSpPr txBox="1"/>
                <p:nvPr/>
              </p:nvSpPr>
              <p:spPr>
                <a:xfrm>
                  <a:off x="3002850" y="5934192"/>
                  <a:ext cx="80926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 |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=−1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×0.2=0.04    ⋯ (1)</m:t>
                      </m:r>
                    </m:oMath>
                  </a14:m>
                  <a:r>
                    <a:rPr lang="ko-KR" altLang="en-US" sz="2000"/>
                    <a:t> </a:t>
                  </a: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2CF3D9C-99F3-4B33-A8EA-33185F484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850" y="5934192"/>
                  <a:ext cx="809266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30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A1C0F47-D753-433A-9E64-BA04139754D8}"/>
                    </a:ext>
                  </a:extLst>
                </p:cNvPr>
                <p:cNvSpPr txBox="1"/>
                <p:nvPr/>
              </p:nvSpPr>
              <p:spPr>
                <a:xfrm>
                  <a:off x="2887915" y="6462170"/>
                  <a:ext cx="82068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=3,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×0.6=0.12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A1C0F47-D753-433A-9E64-BA0413975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915" y="6462170"/>
                  <a:ext cx="820686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4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628B96-D2EA-45D3-93A2-C70ECFD2D579}"/>
                    </a:ext>
                  </a:extLst>
                </p:cNvPr>
                <p:cNvSpPr txBox="1"/>
                <p:nvPr/>
              </p:nvSpPr>
              <p:spPr>
                <a:xfrm>
                  <a:off x="2913082" y="6990147"/>
                  <a:ext cx="81824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×0.2=0.04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628B96-D2EA-45D3-93A2-C70ECFD2D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082" y="6990147"/>
                  <a:ext cx="818243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5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72B3F8-D6D4-494A-9B78-8ADAA3AC6A5E}"/>
                  </a:ext>
                </a:extLst>
              </p:cNvPr>
              <p:cNvSpPr txBox="1"/>
              <p:nvPr/>
            </p:nvSpPr>
            <p:spPr>
              <a:xfrm>
                <a:off x="505710" y="5089595"/>
                <a:ext cx="106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72B3F8-D6D4-494A-9B78-8ADAA3AC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0" y="5089595"/>
                <a:ext cx="1062855" cy="369332"/>
              </a:xfrm>
              <a:prstGeom prst="rect">
                <a:avLst/>
              </a:prstGeom>
              <a:blipFill>
                <a:blip r:embed="rId8"/>
                <a:stretch>
                  <a:fillRect l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D1F3F0-F7EE-4DE0-A7BF-E7E4C67D3AB8}"/>
                  </a:ext>
                </a:extLst>
              </p:cNvPr>
              <p:cNvSpPr txBox="1"/>
              <p:nvPr/>
            </p:nvSpPr>
            <p:spPr>
              <a:xfrm>
                <a:off x="3120840" y="5043429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0.2 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×0.2=0.04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D1F3F0-F7EE-4DE0-A7BF-E7E4C67D3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840" y="5043429"/>
                <a:ext cx="1062855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1F9137-E84B-4A91-81C4-A45E2F75FA30}"/>
                  </a:ext>
                </a:extLst>
              </p:cNvPr>
              <p:cNvSpPr txBox="1"/>
              <p:nvPr/>
            </p:nvSpPr>
            <p:spPr>
              <a:xfrm>
                <a:off x="1971495" y="6864036"/>
                <a:ext cx="1062855" cy="649345"/>
              </a:xfrm>
              <a:prstGeom prst="rect">
                <a:avLst/>
              </a:prstGeom>
              <a:solidFill>
                <a:srgbClr val="FFE0C8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=1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=2,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1F9137-E84B-4A91-81C4-A45E2F75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95" y="6864036"/>
                <a:ext cx="1062855" cy="649345"/>
              </a:xfrm>
              <a:prstGeom prst="rect">
                <a:avLst/>
              </a:prstGeom>
              <a:blipFill>
                <a:blip r:embed="rId10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03A0AC-CB6E-4F53-A1E8-618B4521ACEE}"/>
                  </a:ext>
                </a:extLst>
              </p:cNvPr>
              <p:cNvSpPr txBox="1"/>
              <p:nvPr/>
            </p:nvSpPr>
            <p:spPr>
              <a:xfrm>
                <a:off x="3890145" y="6881479"/>
                <a:ext cx="1062855" cy="649345"/>
              </a:xfrm>
              <a:prstGeom prst="rect">
                <a:avLst/>
              </a:prstGeom>
              <a:solidFill>
                <a:srgbClr val="DAE7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=2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=3,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03A0AC-CB6E-4F53-A1E8-618B4521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45" y="6881479"/>
                <a:ext cx="1062855" cy="649345"/>
              </a:xfrm>
              <a:prstGeom prst="rect">
                <a:avLst/>
              </a:prstGeom>
              <a:blipFill>
                <a:blip r:embed="rId11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화살표: 위로 구부러짐 47">
            <a:extLst>
              <a:ext uri="{FF2B5EF4-FFF2-40B4-BE49-F238E27FC236}">
                <a16:creationId xmlns:a16="http://schemas.microsoft.com/office/drawing/2014/main" id="{62C10835-4C8A-4F0A-9DD9-50C82EDBC900}"/>
              </a:ext>
            </a:extLst>
          </p:cNvPr>
          <p:cNvSpPr/>
          <p:nvPr/>
        </p:nvSpPr>
        <p:spPr>
          <a:xfrm>
            <a:off x="930114" y="6169414"/>
            <a:ext cx="5490606" cy="579120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9F1D89-7BBF-4F08-98C4-6DE4C705FA78}"/>
                  </a:ext>
                </a:extLst>
              </p:cNvPr>
              <p:cNvSpPr txBox="1"/>
              <p:nvPr/>
            </p:nvSpPr>
            <p:spPr>
              <a:xfrm>
                <a:off x="5851125" y="6881479"/>
                <a:ext cx="1062855" cy="649345"/>
              </a:xfrm>
              <a:prstGeom prst="rect">
                <a:avLst/>
              </a:prstGeom>
              <a:solidFill>
                <a:srgbClr val="F2FFD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=3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=4,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9F1D89-7BBF-4F08-98C4-6DE4C705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25" y="6881479"/>
                <a:ext cx="1062855" cy="649345"/>
              </a:xfrm>
              <a:prstGeom prst="rect">
                <a:avLst/>
              </a:prstGeom>
              <a:blipFill>
                <a:blip r:embed="rId12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위로 구부러짐 46">
            <a:extLst>
              <a:ext uri="{FF2B5EF4-FFF2-40B4-BE49-F238E27FC236}">
                <a16:creationId xmlns:a16="http://schemas.microsoft.com/office/drawing/2014/main" id="{DA362428-2258-47D0-A98C-5E03B9117685}"/>
              </a:ext>
            </a:extLst>
          </p:cNvPr>
          <p:cNvSpPr/>
          <p:nvPr/>
        </p:nvSpPr>
        <p:spPr>
          <a:xfrm>
            <a:off x="965610" y="6167701"/>
            <a:ext cx="4089958" cy="57912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위로 구부러짐 45">
            <a:extLst>
              <a:ext uri="{FF2B5EF4-FFF2-40B4-BE49-F238E27FC236}">
                <a16:creationId xmlns:a16="http://schemas.microsoft.com/office/drawing/2014/main" id="{0056402F-7945-4C92-BE24-9F3A8C0543BB}"/>
              </a:ext>
            </a:extLst>
          </p:cNvPr>
          <p:cNvSpPr/>
          <p:nvPr/>
        </p:nvSpPr>
        <p:spPr>
          <a:xfrm>
            <a:off x="965610" y="6167701"/>
            <a:ext cx="2851710" cy="516630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43D349-1C95-4E15-8AA2-718AB94294B1}"/>
                  </a:ext>
                </a:extLst>
              </p:cNvPr>
              <p:cNvSpPr txBox="1"/>
              <p:nvPr/>
            </p:nvSpPr>
            <p:spPr>
              <a:xfrm>
                <a:off x="4421572" y="5043429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0.2 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×0.6=0.12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43D349-1C95-4E15-8AA2-718AB942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72" y="5043429"/>
                <a:ext cx="106285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76D23C-70B2-4134-8718-E08C53EDEBD4}"/>
                  </a:ext>
                </a:extLst>
              </p:cNvPr>
              <p:cNvSpPr txBox="1"/>
              <p:nvPr/>
            </p:nvSpPr>
            <p:spPr>
              <a:xfrm>
                <a:off x="5698924" y="5043429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0.2 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×0.2=0.04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76D23C-70B2-4134-8718-E08C53ED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24" y="5043429"/>
                <a:ext cx="106285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1D78D-C4EB-46DA-8FE0-FA352C70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4DA14-9631-422B-B1B4-B7631E2B8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0D2AB2-FE7D-4EB8-BA63-0B4B16F9B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28189"/>
              </p:ext>
            </p:extLst>
          </p:nvPr>
        </p:nvGraphicFramePr>
        <p:xfrm>
          <a:off x="367951" y="3235179"/>
          <a:ext cx="9170098" cy="179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014">
                  <a:extLst>
                    <a:ext uri="{9D8B030D-6E8A-4147-A177-3AD203B41FA5}">
                      <a16:colId xmlns:a16="http://schemas.microsoft.com/office/drawing/2014/main" val="1871713700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51489966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49822824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040645588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21992976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7885553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283861932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38595"/>
                  </a:ext>
                </a:extLst>
              </a:tr>
              <a:tr h="12729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28067"/>
                  </a:ext>
                </a:extLst>
              </a:tr>
            </a:tbl>
          </a:graphicData>
        </a:graphic>
      </p:graphicFrame>
      <p:pic>
        <p:nvPicPr>
          <p:cNvPr id="6" name="그림 5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8F33A415-99C5-462F-A2EA-35ACCA48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8708" y="4608867"/>
            <a:ext cx="845106" cy="284400"/>
          </a:xfrm>
          <a:prstGeom prst="rect">
            <a:avLst/>
          </a:prstGeom>
        </p:spPr>
      </p:pic>
      <p:pic>
        <p:nvPicPr>
          <p:cNvPr id="7" name="그림 6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0DE914F4-9812-4431-84E0-C1129B23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6987" y="4608867"/>
            <a:ext cx="845106" cy="284400"/>
          </a:xfrm>
          <a:prstGeom prst="rect">
            <a:avLst/>
          </a:prstGeom>
        </p:spPr>
      </p:pic>
      <p:pic>
        <p:nvPicPr>
          <p:cNvPr id="8" name="그림 7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BEFB6261-CE22-486C-9AAC-3AB09205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528" y="4608450"/>
            <a:ext cx="845106" cy="284400"/>
          </a:xfrm>
          <a:prstGeom prst="rect">
            <a:avLst/>
          </a:prstGeom>
        </p:spPr>
      </p:pic>
      <p:pic>
        <p:nvPicPr>
          <p:cNvPr id="9" name="그림 8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39C9D759-D94C-4EB5-8DCE-F0016116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0069" y="4608450"/>
            <a:ext cx="845106" cy="284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4A063A4-4517-45FD-998C-4732B82DACC0}"/>
              </a:ext>
            </a:extLst>
          </p:cNvPr>
          <p:cNvGrpSpPr/>
          <p:nvPr/>
        </p:nvGrpSpPr>
        <p:grpSpPr>
          <a:xfrm>
            <a:off x="413868" y="1247282"/>
            <a:ext cx="7822879" cy="1363732"/>
            <a:chOff x="2887915" y="5934192"/>
            <a:chExt cx="7822879" cy="13637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B6240A-A945-46F8-ACDA-B20CF84AF354}"/>
                    </a:ext>
                  </a:extLst>
                </p:cNvPr>
                <p:cNvSpPr txBox="1"/>
                <p:nvPr/>
              </p:nvSpPr>
              <p:spPr>
                <a:xfrm>
                  <a:off x="2986072" y="5934192"/>
                  <a:ext cx="7707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 |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×0.2=0.14    ⋯ (4)</m:t>
                      </m:r>
                    </m:oMath>
                  </a14:m>
                  <a:r>
                    <a:rPr lang="ko-KR" altLang="en-US" sz="2000"/>
                    <a:t>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B6240A-A945-46F8-ACDA-B20CF84AF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72" y="5934192"/>
                  <a:ext cx="770794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18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52C794-A766-44D8-A0C4-1D30853E1101}"/>
                    </a:ext>
                  </a:extLst>
                </p:cNvPr>
                <p:cNvSpPr txBox="1"/>
                <p:nvPr/>
              </p:nvSpPr>
              <p:spPr>
                <a:xfrm>
                  <a:off x="2887915" y="6462170"/>
                  <a:ext cx="7822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=3,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×0.6=0.42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52C794-A766-44D8-A0C4-1D30853E1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915" y="6462170"/>
                  <a:ext cx="78221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6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ABC5F7-7C34-43F8-A050-AE18C502D0BE}"/>
                    </a:ext>
                  </a:extLst>
                </p:cNvPr>
                <p:cNvSpPr txBox="1"/>
                <p:nvPr/>
              </p:nvSpPr>
              <p:spPr>
                <a:xfrm>
                  <a:off x="2913082" y="6990147"/>
                  <a:ext cx="779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×0.2=0.14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ABC5F7-7C34-43F8-A050-AE18C502D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082" y="6990147"/>
                  <a:ext cx="779771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33A982-CD3C-4869-B90E-8636BF43C81A}"/>
                  </a:ext>
                </a:extLst>
              </p:cNvPr>
              <p:cNvSpPr txBox="1"/>
              <p:nvPr/>
            </p:nvSpPr>
            <p:spPr>
              <a:xfrm>
                <a:off x="1839833" y="3950692"/>
                <a:ext cx="106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33A982-CD3C-4869-B90E-8636BF43C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33" y="3950692"/>
                <a:ext cx="1062855" cy="369332"/>
              </a:xfrm>
              <a:prstGeom prst="rect">
                <a:avLst/>
              </a:prstGeom>
              <a:blipFill>
                <a:blip r:embed="rId6"/>
                <a:stretch>
                  <a:fillRect l="-3448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BC606-F633-4449-96F4-FC6FD662AF9D}"/>
                  </a:ext>
                </a:extLst>
              </p:cNvPr>
              <p:cNvSpPr txBox="1"/>
              <p:nvPr/>
            </p:nvSpPr>
            <p:spPr>
              <a:xfrm>
                <a:off x="4454963" y="3904526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0.7 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×0.2=0.14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BC606-F633-4449-96F4-FC6FD662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63" y="3904526"/>
                <a:ext cx="1062855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4A535-F401-475F-9997-4CF27C5AB530}"/>
                  </a:ext>
                </a:extLst>
              </p:cNvPr>
              <p:cNvSpPr txBox="1"/>
              <p:nvPr/>
            </p:nvSpPr>
            <p:spPr>
              <a:xfrm>
                <a:off x="3305618" y="5725133"/>
                <a:ext cx="1062855" cy="649345"/>
              </a:xfrm>
              <a:prstGeom prst="rect">
                <a:avLst/>
              </a:prstGeom>
              <a:solidFill>
                <a:srgbClr val="FFE0C8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=2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=2,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4A535-F401-475F-9997-4CF27C5A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18" y="5725133"/>
                <a:ext cx="1062855" cy="649345"/>
              </a:xfrm>
              <a:prstGeom prst="rect">
                <a:avLst/>
              </a:prstGeom>
              <a:blipFill>
                <a:blip r:embed="rId8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1D30BA-3C69-42EB-9CC6-C79C324907F0}"/>
                  </a:ext>
                </a:extLst>
              </p:cNvPr>
              <p:cNvSpPr txBox="1"/>
              <p:nvPr/>
            </p:nvSpPr>
            <p:spPr>
              <a:xfrm>
                <a:off x="5224268" y="5742576"/>
                <a:ext cx="1062855" cy="649345"/>
              </a:xfrm>
              <a:prstGeom prst="rect">
                <a:avLst/>
              </a:prstGeom>
              <a:solidFill>
                <a:srgbClr val="DAE7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=3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=3,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1D30BA-3C69-42EB-9CC6-C79C3249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68" y="5742576"/>
                <a:ext cx="1062855" cy="649345"/>
              </a:xfrm>
              <a:prstGeom prst="rect">
                <a:avLst/>
              </a:prstGeom>
              <a:blipFill>
                <a:blip r:embed="rId9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F53CEE9C-AB5E-4D5C-AF21-584920BA9F14}"/>
              </a:ext>
            </a:extLst>
          </p:cNvPr>
          <p:cNvSpPr/>
          <p:nvPr/>
        </p:nvSpPr>
        <p:spPr>
          <a:xfrm>
            <a:off x="2264237" y="5030511"/>
            <a:ext cx="5490606" cy="579120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849FAF-3BF0-4185-9DBD-E47196729C03}"/>
                  </a:ext>
                </a:extLst>
              </p:cNvPr>
              <p:cNvSpPr txBox="1"/>
              <p:nvPr/>
            </p:nvSpPr>
            <p:spPr>
              <a:xfrm>
                <a:off x="7185248" y="5742576"/>
                <a:ext cx="1062855" cy="649345"/>
              </a:xfrm>
              <a:prstGeom prst="rect">
                <a:avLst/>
              </a:prstGeom>
              <a:solidFill>
                <a:srgbClr val="F2FFD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=4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=4,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849FAF-3BF0-4185-9DBD-E4719672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248" y="5742576"/>
                <a:ext cx="1062855" cy="649345"/>
              </a:xfrm>
              <a:prstGeom prst="rect">
                <a:avLst/>
              </a:prstGeom>
              <a:blipFill>
                <a:blip r:embed="rId10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2043CCCC-69FC-476D-BCDD-F6233F81478B}"/>
              </a:ext>
            </a:extLst>
          </p:cNvPr>
          <p:cNvSpPr/>
          <p:nvPr/>
        </p:nvSpPr>
        <p:spPr>
          <a:xfrm>
            <a:off x="2299733" y="5028798"/>
            <a:ext cx="4089958" cy="57912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구부러짐 20">
            <a:extLst>
              <a:ext uri="{FF2B5EF4-FFF2-40B4-BE49-F238E27FC236}">
                <a16:creationId xmlns:a16="http://schemas.microsoft.com/office/drawing/2014/main" id="{50CE2723-B7EC-44E4-97D3-62743A3562E7}"/>
              </a:ext>
            </a:extLst>
          </p:cNvPr>
          <p:cNvSpPr/>
          <p:nvPr/>
        </p:nvSpPr>
        <p:spPr>
          <a:xfrm>
            <a:off x="2299733" y="5028798"/>
            <a:ext cx="2851710" cy="516630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3C21F-0D69-4430-90FD-473396523133}"/>
                  </a:ext>
                </a:extLst>
              </p:cNvPr>
              <p:cNvSpPr txBox="1"/>
              <p:nvPr/>
            </p:nvSpPr>
            <p:spPr>
              <a:xfrm>
                <a:off x="5755695" y="3904526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0.7 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×0.6=0.42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3C21F-0D69-4430-90FD-47339652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95" y="3904526"/>
                <a:ext cx="1062855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E5BF1B-CD20-4B3F-BB42-F833EF0BD60A}"/>
                  </a:ext>
                </a:extLst>
              </p:cNvPr>
              <p:cNvSpPr txBox="1"/>
              <p:nvPr/>
            </p:nvSpPr>
            <p:spPr>
              <a:xfrm>
                <a:off x="7033047" y="3904526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0.7 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×0.2=0.14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E5BF1B-CD20-4B3F-BB42-F833EF0BD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47" y="3904526"/>
                <a:ext cx="1062855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1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1D78D-C4EB-46DA-8FE0-FA352C70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4DA14-9631-422B-B1B4-B7631E2B8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0D2AB2-FE7D-4EB8-BA63-0B4B16F9B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43715"/>
              </p:ext>
            </p:extLst>
          </p:nvPr>
        </p:nvGraphicFramePr>
        <p:xfrm>
          <a:off x="367951" y="3131375"/>
          <a:ext cx="9170098" cy="179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014">
                  <a:extLst>
                    <a:ext uri="{9D8B030D-6E8A-4147-A177-3AD203B41FA5}">
                      <a16:colId xmlns:a16="http://schemas.microsoft.com/office/drawing/2014/main" val="1871713700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51489966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49822824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040645588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21992976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7885553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283861932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38595"/>
                  </a:ext>
                </a:extLst>
              </a:tr>
              <a:tr h="12729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28067"/>
                  </a:ext>
                </a:extLst>
              </a:tr>
            </a:tbl>
          </a:graphicData>
        </a:graphic>
      </p:graphicFrame>
      <p:pic>
        <p:nvPicPr>
          <p:cNvPr id="6" name="그림 5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8F33A415-99C5-462F-A2EA-35ACCA48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654" y="4505063"/>
            <a:ext cx="845106" cy="284400"/>
          </a:xfrm>
          <a:prstGeom prst="rect">
            <a:avLst/>
          </a:prstGeom>
        </p:spPr>
      </p:pic>
      <p:pic>
        <p:nvPicPr>
          <p:cNvPr id="7" name="그림 6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0DE914F4-9812-4431-84E0-C1129B23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6933" y="4505063"/>
            <a:ext cx="845106" cy="284400"/>
          </a:xfrm>
          <a:prstGeom prst="rect">
            <a:avLst/>
          </a:prstGeom>
        </p:spPr>
      </p:pic>
      <p:pic>
        <p:nvPicPr>
          <p:cNvPr id="8" name="그림 7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BEFB6261-CE22-486C-9AAC-3AB09205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8474" y="4504646"/>
            <a:ext cx="845106" cy="284400"/>
          </a:xfrm>
          <a:prstGeom prst="rect">
            <a:avLst/>
          </a:prstGeom>
        </p:spPr>
      </p:pic>
      <p:pic>
        <p:nvPicPr>
          <p:cNvPr id="9" name="그림 8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39C9D759-D94C-4EB5-8DCE-F0016116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0015" y="4504646"/>
            <a:ext cx="845106" cy="284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4A063A4-4517-45FD-998C-4732B82DACC0}"/>
              </a:ext>
            </a:extLst>
          </p:cNvPr>
          <p:cNvGrpSpPr/>
          <p:nvPr/>
        </p:nvGrpSpPr>
        <p:grpSpPr>
          <a:xfrm>
            <a:off x="413868" y="1247282"/>
            <a:ext cx="7822878" cy="1363732"/>
            <a:chOff x="2887915" y="5934192"/>
            <a:chExt cx="7822878" cy="13637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B6240A-A945-46F8-ACDA-B20CF84AF354}"/>
                    </a:ext>
                  </a:extLst>
                </p:cNvPr>
                <p:cNvSpPr txBox="1"/>
                <p:nvPr/>
              </p:nvSpPr>
              <p:spPr>
                <a:xfrm>
                  <a:off x="2986072" y="5934192"/>
                  <a:ext cx="7707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=3 |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×0.2=0.02    ⋯ (7)</m:t>
                      </m:r>
                    </m:oMath>
                  </a14:m>
                  <a:r>
                    <a:rPr lang="ko-KR" altLang="en-US" sz="2000"/>
                    <a:t>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B6240A-A945-46F8-ACDA-B20CF84AF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72" y="5934192"/>
                  <a:ext cx="770794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18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52C794-A766-44D8-A0C4-1D30853E1101}"/>
                    </a:ext>
                  </a:extLst>
                </p:cNvPr>
                <p:cNvSpPr txBox="1"/>
                <p:nvPr/>
              </p:nvSpPr>
              <p:spPr>
                <a:xfrm>
                  <a:off x="2887915" y="6462170"/>
                  <a:ext cx="7822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=3,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×0.6=0.06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52C794-A766-44D8-A0C4-1D30853E1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915" y="6462170"/>
                  <a:ext cx="78221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6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ABC5F7-7C34-43F8-A050-AE18C502D0BE}"/>
                    </a:ext>
                  </a:extLst>
                </p:cNvPr>
                <p:cNvSpPr txBox="1"/>
                <p:nvPr/>
              </p:nvSpPr>
              <p:spPr>
                <a:xfrm>
                  <a:off x="2913082" y="6990147"/>
                  <a:ext cx="77977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×0.2=0.02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/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ABC5F7-7C34-43F8-A050-AE18C502D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082" y="6990147"/>
                  <a:ext cx="779771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33A982-CD3C-4869-B90E-8636BF43C81A}"/>
                  </a:ext>
                </a:extLst>
              </p:cNvPr>
              <p:cNvSpPr txBox="1"/>
              <p:nvPr/>
            </p:nvSpPr>
            <p:spPr>
              <a:xfrm>
                <a:off x="3129779" y="3846888"/>
                <a:ext cx="106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33A982-CD3C-4869-B90E-8636BF43C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9" y="3846888"/>
                <a:ext cx="1062855" cy="369332"/>
              </a:xfrm>
              <a:prstGeom prst="rect">
                <a:avLst/>
              </a:prstGeom>
              <a:blipFill>
                <a:blip r:embed="rId6"/>
                <a:stretch>
                  <a:fillRect l="-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BC606-F633-4449-96F4-FC6FD662AF9D}"/>
                  </a:ext>
                </a:extLst>
              </p:cNvPr>
              <p:cNvSpPr txBox="1"/>
              <p:nvPr/>
            </p:nvSpPr>
            <p:spPr>
              <a:xfrm>
                <a:off x="5744909" y="3800722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×0.2=0.02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BC606-F633-4449-96F4-FC6FD662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09" y="3800722"/>
                <a:ext cx="106285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4A535-F401-475F-9997-4CF27C5AB530}"/>
                  </a:ext>
                </a:extLst>
              </p:cNvPr>
              <p:cNvSpPr txBox="1"/>
              <p:nvPr/>
            </p:nvSpPr>
            <p:spPr>
              <a:xfrm>
                <a:off x="4595564" y="5621329"/>
                <a:ext cx="1062855" cy="649345"/>
              </a:xfrm>
              <a:prstGeom prst="rect">
                <a:avLst/>
              </a:prstGeom>
              <a:solidFill>
                <a:srgbClr val="FFE0C8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=2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=2,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4A535-F401-475F-9997-4CF27C5A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64" y="5621329"/>
                <a:ext cx="1062855" cy="649345"/>
              </a:xfrm>
              <a:prstGeom prst="rect">
                <a:avLst/>
              </a:prstGeom>
              <a:blipFill>
                <a:blip r:embed="rId8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1D30BA-3C69-42EB-9CC6-C79C324907F0}"/>
                  </a:ext>
                </a:extLst>
              </p:cNvPr>
              <p:cNvSpPr txBox="1"/>
              <p:nvPr/>
            </p:nvSpPr>
            <p:spPr>
              <a:xfrm>
                <a:off x="6514214" y="5638772"/>
                <a:ext cx="1062855" cy="649345"/>
              </a:xfrm>
              <a:prstGeom prst="rect">
                <a:avLst/>
              </a:prstGeom>
              <a:solidFill>
                <a:srgbClr val="DAE7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=3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=3,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1D30BA-3C69-42EB-9CC6-C79C3249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214" y="5638772"/>
                <a:ext cx="1062855" cy="649345"/>
              </a:xfrm>
              <a:prstGeom prst="rect">
                <a:avLst/>
              </a:prstGeom>
              <a:blipFill>
                <a:blip r:embed="rId9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F53CEE9C-AB5E-4D5C-AF21-584920BA9F14}"/>
              </a:ext>
            </a:extLst>
          </p:cNvPr>
          <p:cNvSpPr/>
          <p:nvPr/>
        </p:nvSpPr>
        <p:spPr>
          <a:xfrm>
            <a:off x="3554183" y="4926707"/>
            <a:ext cx="5490606" cy="579120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849FAF-3BF0-4185-9DBD-E47196729C03}"/>
                  </a:ext>
                </a:extLst>
              </p:cNvPr>
              <p:cNvSpPr txBox="1"/>
              <p:nvPr/>
            </p:nvSpPr>
            <p:spPr>
              <a:xfrm>
                <a:off x="8475194" y="5638772"/>
                <a:ext cx="1062855" cy="649345"/>
              </a:xfrm>
              <a:prstGeom prst="rect">
                <a:avLst/>
              </a:prstGeom>
              <a:solidFill>
                <a:srgbClr val="F2FFD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=4 |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=4,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849FAF-3BF0-4185-9DBD-E4719672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194" y="5638772"/>
                <a:ext cx="1062855" cy="649345"/>
              </a:xfrm>
              <a:prstGeom prst="rect">
                <a:avLst/>
              </a:prstGeom>
              <a:blipFill>
                <a:blip r:embed="rId10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2043CCCC-69FC-476D-BCDD-F6233F81478B}"/>
              </a:ext>
            </a:extLst>
          </p:cNvPr>
          <p:cNvSpPr/>
          <p:nvPr/>
        </p:nvSpPr>
        <p:spPr>
          <a:xfrm>
            <a:off x="3589679" y="4924994"/>
            <a:ext cx="4089958" cy="57912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구부러짐 20">
            <a:extLst>
              <a:ext uri="{FF2B5EF4-FFF2-40B4-BE49-F238E27FC236}">
                <a16:creationId xmlns:a16="http://schemas.microsoft.com/office/drawing/2014/main" id="{50CE2723-B7EC-44E4-97D3-62743A3562E7}"/>
              </a:ext>
            </a:extLst>
          </p:cNvPr>
          <p:cNvSpPr/>
          <p:nvPr/>
        </p:nvSpPr>
        <p:spPr>
          <a:xfrm>
            <a:off x="3589679" y="4924994"/>
            <a:ext cx="2851710" cy="516630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3C21F-0D69-4430-90FD-473396523133}"/>
                  </a:ext>
                </a:extLst>
              </p:cNvPr>
              <p:cNvSpPr txBox="1"/>
              <p:nvPr/>
            </p:nvSpPr>
            <p:spPr>
              <a:xfrm>
                <a:off x="7045641" y="3800722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×0.6=0.06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3C21F-0D69-4430-90FD-47339652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641" y="3800722"/>
                <a:ext cx="106285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E5BF1B-CD20-4B3F-BB42-F833EF0BD60A}"/>
                  </a:ext>
                </a:extLst>
              </p:cNvPr>
              <p:cNvSpPr txBox="1"/>
              <p:nvPr/>
            </p:nvSpPr>
            <p:spPr>
              <a:xfrm>
                <a:off x="8322993" y="3800722"/>
                <a:ext cx="106285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×0.2=0.02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E5BF1B-CD20-4B3F-BB42-F833EF0BD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993" y="3800722"/>
                <a:ext cx="106285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9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4936-7587-4909-BDA3-7C90C138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40004-099B-47C5-920E-6DD7F81EC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CF3D9C-99F3-4B33-A8EA-33185F484E2D}"/>
                  </a:ext>
                </a:extLst>
              </p:cNvPr>
              <p:cNvSpPr txBox="1"/>
              <p:nvPr/>
            </p:nvSpPr>
            <p:spPr>
              <a:xfrm>
                <a:off x="2084506" y="4245962"/>
                <a:ext cx="4571701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=0.04+0.42+0.02=0.48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CF3D9C-99F3-4B33-A8EA-33185F48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6" y="4245962"/>
                <a:ext cx="4571701" cy="314638"/>
              </a:xfrm>
              <a:prstGeom prst="rect">
                <a:avLst/>
              </a:prstGeom>
              <a:blipFill>
                <a:blip r:embed="rId2"/>
                <a:stretch>
                  <a:fillRect l="-533" r="-400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A1C0F47-D753-433A-9E64-BA04139754D8}"/>
                  </a:ext>
                </a:extLst>
              </p:cNvPr>
              <p:cNvSpPr txBox="1"/>
              <p:nvPr/>
            </p:nvSpPr>
            <p:spPr>
              <a:xfrm>
                <a:off x="2084506" y="4745713"/>
                <a:ext cx="3784434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=0.14+0.06=0.20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A1C0F47-D753-433A-9E64-BA041397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6" y="4745713"/>
                <a:ext cx="3784434" cy="314638"/>
              </a:xfrm>
              <a:prstGeom prst="rect">
                <a:avLst/>
              </a:prstGeom>
              <a:blipFill>
                <a:blip r:embed="rId3"/>
                <a:stretch>
                  <a:fillRect l="-805" r="-48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628B96-D2EA-45D3-93A2-C70ECFD2D579}"/>
                  </a:ext>
                </a:extLst>
              </p:cNvPr>
              <p:cNvSpPr txBox="1"/>
              <p:nvPr/>
            </p:nvSpPr>
            <p:spPr>
              <a:xfrm>
                <a:off x="2084506" y="5245465"/>
                <a:ext cx="2181431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628B96-D2EA-45D3-93A2-C70ECFD2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6" y="5245465"/>
                <a:ext cx="2181431" cy="314638"/>
              </a:xfrm>
              <a:prstGeom prst="rect">
                <a:avLst/>
              </a:prstGeom>
              <a:blipFill>
                <a:blip r:embed="rId4"/>
                <a:stretch>
                  <a:fillRect l="-1676" r="-1397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ACFA16-A38C-475A-983E-D75E61E2F6F6}"/>
                  </a:ext>
                </a:extLst>
              </p:cNvPr>
              <p:cNvSpPr txBox="1"/>
              <p:nvPr/>
            </p:nvSpPr>
            <p:spPr>
              <a:xfrm>
                <a:off x="2084506" y="3246460"/>
                <a:ext cx="2181431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ACFA16-A38C-475A-983E-D75E61E2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6" y="3246460"/>
                <a:ext cx="2181431" cy="314638"/>
              </a:xfrm>
              <a:prstGeom prst="rect">
                <a:avLst/>
              </a:prstGeom>
              <a:blipFill>
                <a:blip r:embed="rId5"/>
                <a:stretch>
                  <a:fillRect l="-1676" r="-1397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A2188C-2415-415B-BACD-B914DD178F8A}"/>
                  </a:ext>
                </a:extLst>
              </p:cNvPr>
              <p:cNvSpPr txBox="1"/>
              <p:nvPr/>
            </p:nvSpPr>
            <p:spPr>
              <a:xfrm>
                <a:off x="2084506" y="3746211"/>
                <a:ext cx="3784434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=0.12+0.14=0.26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A2188C-2415-415B-BACD-B914DD17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6" y="3746211"/>
                <a:ext cx="3784434" cy="314638"/>
              </a:xfrm>
              <a:prstGeom prst="rect">
                <a:avLst/>
              </a:prstGeom>
              <a:blipFill>
                <a:blip r:embed="rId6"/>
                <a:stretch>
                  <a:fillRect l="-805" r="-483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C25986-27B5-4431-963A-AC6947D7B47E}"/>
                  </a:ext>
                </a:extLst>
              </p:cNvPr>
              <p:cNvSpPr txBox="1"/>
              <p:nvPr/>
            </p:nvSpPr>
            <p:spPr>
              <a:xfrm>
                <a:off x="2084506" y="5745217"/>
                <a:ext cx="5466625" cy="317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0"/>
                  <a:t>확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0.04+0.26+0.48+0.20+0.02=1</m:t>
                    </m:r>
                  </m:oMath>
                </a14:m>
                <a:endParaRPr lang="ko-KR" altLang="en-US" sz="20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C25986-27B5-4431-963A-AC6947D7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6" y="5745217"/>
                <a:ext cx="5466625" cy="317010"/>
              </a:xfrm>
              <a:prstGeom prst="rect">
                <a:avLst/>
              </a:prstGeom>
              <a:blipFill>
                <a:blip r:embed="rId7"/>
                <a:stretch>
                  <a:fillRect l="-2899" t="-23077" r="-557" b="-48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D0C6A-A0BC-4380-A2AA-E7DBACCBD62C}"/>
                  </a:ext>
                </a:extLst>
              </p:cNvPr>
              <p:cNvSpPr txBox="1"/>
              <p:nvPr/>
            </p:nvSpPr>
            <p:spPr>
              <a:xfrm>
                <a:off x="2979757" y="860008"/>
                <a:ext cx="3526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×0.2=0.14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D0C6A-A0BC-4380-A2AA-E7DBACCBD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57" y="860008"/>
                <a:ext cx="3526158" cy="307777"/>
              </a:xfrm>
              <a:prstGeom prst="rect">
                <a:avLst/>
              </a:prstGeom>
              <a:blipFill>
                <a:blip r:embed="rId8"/>
                <a:stretch>
                  <a:fillRect l="-865" r="-692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2600C18C-DD2D-415C-9802-BD00F0200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06639"/>
              </p:ext>
            </p:extLst>
          </p:nvPr>
        </p:nvGraphicFramePr>
        <p:xfrm>
          <a:off x="367951" y="855122"/>
          <a:ext cx="9170098" cy="179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014">
                  <a:extLst>
                    <a:ext uri="{9D8B030D-6E8A-4147-A177-3AD203B41FA5}">
                      <a16:colId xmlns:a16="http://schemas.microsoft.com/office/drawing/2014/main" val="1871713700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51489966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49822824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040645588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21992976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7885553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283861932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38595"/>
                  </a:ext>
                </a:extLst>
              </a:tr>
              <a:tr h="12729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280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BD30D8-FD48-4A92-A789-0DAE72270930}"/>
                  </a:ext>
                </a:extLst>
              </p:cNvPr>
              <p:cNvSpPr txBox="1"/>
              <p:nvPr/>
            </p:nvSpPr>
            <p:spPr>
              <a:xfrm>
                <a:off x="3127303" y="1568900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BD30D8-FD48-4A92-A789-0DAE72270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303" y="1568900"/>
                <a:ext cx="1062855" cy="373436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D802AABA-9945-4EB4-8519-90BE2CE61A1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1307" y="2277113"/>
            <a:ext cx="845106" cy="284400"/>
          </a:xfrm>
          <a:prstGeom prst="rect">
            <a:avLst/>
          </a:prstGeom>
        </p:spPr>
      </p:pic>
      <p:pic>
        <p:nvPicPr>
          <p:cNvPr id="44" name="그림 43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EDDE090B-032C-4E3A-A673-51507889E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5997" y="2296364"/>
            <a:ext cx="845106" cy="284400"/>
          </a:xfrm>
          <a:prstGeom prst="rect">
            <a:avLst/>
          </a:prstGeom>
        </p:spPr>
      </p:pic>
      <p:pic>
        <p:nvPicPr>
          <p:cNvPr id="45" name="그림 44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0D2392FC-22B5-46E3-A1AF-35A0E6C59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0687" y="2286417"/>
            <a:ext cx="845106" cy="284400"/>
          </a:xfrm>
          <a:prstGeom prst="rect">
            <a:avLst/>
          </a:prstGeom>
        </p:spPr>
      </p:pic>
      <p:pic>
        <p:nvPicPr>
          <p:cNvPr id="46" name="그림 45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D62EBC3E-88A2-4B87-B58E-7A244814B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4463" y="2232089"/>
            <a:ext cx="845106" cy="28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51273E-AD88-49AD-B3AA-FCB52DE3C4BB}"/>
                  </a:ext>
                </a:extLst>
              </p:cNvPr>
              <p:cNvSpPr txBox="1"/>
              <p:nvPr/>
            </p:nvSpPr>
            <p:spPr>
              <a:xfrm>
                <a:off x="4421572" y="1568900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=0.26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51273E-AD88-49AD-B3AA-FCB52DE3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72" y="1568900"/>
                <a:ext cx="1062855" cy="373436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83F9DF-36CA-4291-88B7-625AEE7CC828}"/>
                  </a:ext>
                </a:extLst>
              </p:cNvPr>
              <p:cNvSpPr txBox="1"/>
              <p:nvPr/>
            </p:nvSpPr>
            <p:spPr>
              <a:xfrm>
                <a:off x="5742432" y="1568900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83F9DF-36CA-4291-88B7-625AEE7C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32" y="1568900"/>
                <a:ext cx="1062855" cy="373436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9180EC-8225-4C17-AB3A-79209A9D9E0C}"/>
                  </a:ext>
                </a:extLst>
              </p:cNvPr>
              <p:cNvSpPr txBox="1"/>
              <p:nvPr/>
            </p:nvSpPr>
            <p:spPr>
              <a:xfrm>
                <a:off x="7063292" y="1568900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9180EC-8225-4C17-AB3A-79209A9D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92" y="1568900"/>
                <a:ext cx="1062855" cy="373436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BC5429-B18A-45DA-83FC-A37F1C2518C0}"/>
                  </a:ext>
                </a:extLst>
              </p:cNvPr>
              <p:cNvSpPr txBox="1"/>
              <p:nvPr/>
            </p:nvSpPr>
            <p:spPr>
              <a:xfrm>
                <a:off x="8384152" y="1568900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BC5429-B18A-45DA-83FC-A37F1C25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52" y="1568900"/>
                <a:ext cx="1062855" cy="373436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그림 52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013B34CC-9CBE-4DFB-921C-8FDA1F619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0446" y="2232089"/>
            <a:ext cx="845106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3FF507-08A8-414B-8895-D1DC851E8609}"/>
              </a:ext>
            </a:extLst>
          </p:cNvPr>
          <p:cNvGrpSpPr/>
          <p:nvPr/>
        </p:nvGrpSpPr>
        <p:grpSpPr>
          <a:xfrm>
            <a:off x="588845" y="4326826"/>
            <a:ext cx="9193565" cy="1365622"/>
            <a:chOff x="392076" y="3828198"/>
            <a:chExt cx="9193565" cy="136562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07E6F6C-C101-4306-9099-8618E2BB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076" y="3828198"/>
              <a:ext cx="9193565" cy="1365622"/>
            </a:xfrm>
            <a:prstGeom prst="rect">
              <a:avLst/>
            </a:prstGeom>
          </p:spPr>
        </p:pic>
        <p:pic>
          <p:nvPicPr>
            <p:cNvPr id="55" name="그림 54" descr="자동차, 도로, 실외, 주차이(가) 표시된 사진&#10;&#10;자동 생성된 설명">
              <a:extLst>
                <a:ext uri="{FF2B5EF4-FFF2-40B4-BE49-F238E27FC236}">
                  <a16:creationId xmlns:a16="http://schemas.microsoft.com/office/drawing/2014/main" id="{FAD48968-9100-4B51-AA61-3E5DDCCF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0749" y="4831948"/>
              <a:ext cx="788751" cy="265435"/>
            </a:xfrm>
            <a:prstGeom prst="rect">
              <a:avLst/>
            </a:prstGeom>
          </p:spPr>
        </p:pic>
        <p:pic>
          <p:nvPicPr>
            <p:cNvPr id="27" name="그림 26" descr="자동차, 도로, 실외, 주차이(가) 표시된 사진&#10;&#10;자동 생성된 설명">
              <a:extLst>
                <a:ext uri="{FF2B5EF4-FFF2-40B4-BE49-F238E27FC236}">
                  <a16:creationId xmlns:a16="http://schemas.microsoft.com/office/drawing/2014/main" id="{B4350475-D88C-4BA3-A04C-5EDAF3536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93560" y="4831948"/>
              <a:ext cx="788751" cy="26543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59A4936-7587-4909-BDA3-7C90C138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40004-099B-47C5-920E-6DD7F81EC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1" name="그림 20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85F0E2DB-9769-4B6B-91D8-B7ABA6B288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6293" y="5320183"/>
            <a:ext cx="788751" cy="265435"/>
          </a:xfrm>
          <a:prstGeom prst="rect">
            <a:avLst/>
          </a:prstGeom>
        </p:spPr>
      </p:pic>
      <p:pic>
        <p:nvPicPr>
          <p:cNvPr id="22" name="그림 21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8AB40661-D134-405B-A562-122DE216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1728" y="5320183"/>
            <a:ext cx="788751" cy="265435"/>
          </a:xfrm>
          <a:prstGeom prst="rect">
            <a:avLst/>
          </a:prstGeom>
        </p:spPr>
      </p:pic>
      <p:pic>
        <p:nvPicPr>
          <p:cNvPr id="23" name="그림 22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F3A89550-D920-44DF-AAD8-27E88141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1872" y="5320183"/>
            <a:ext cx="788751" cy="265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D721B2-B770-4B29-9060-0E6179AC2486}"/>
                  </a:ext>
                </a:extLst>
              </p:cNvPr>
              <p:cNvSpPr txBox="1"/>
              <p:nvPr/>
            </p:nvSpPr>
            <p:spPr>
              <a:xfrm>
                <a:off x="2482793" y="4812493"/>
                <a:ext cx="82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D721B2-B770-4B29-9060-0E6179AC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93" y="4812493"/>
                <a:ext cx="822597" cy="369332"/>
              </a:xfrm>
              <a:prstGeom prst="rect">
                <a:avLst/>
              </a:prstGeom>
              <a:blipFill>
                <a:blip r:embed="rId4"/>
                <a:stretch>
                  <a:fillRect l="-444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47CE82-87F5-4BB4-8F5A-C895BC37B104}"/>
                  </a:ext>
                </a:extLst>
              </p:cNvPr>
              <p:cNvSpPr txBox="1"/>
              <p:nvPr/>
            </p:nvSpPr>
            <p:spPr>
              <a:xfrm>
                <a:off x="4302338" y="4812493"/>
                <a:ext cx="82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47CE82-87F5-4BB4-8F5A-C895BC37B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38" y="4812493"/>
                <a:ext cx="822597" cy="369332"/>
              </a:xfrm>
              <a:prstGeom prst="rect">
                <a:avLst/>
              </a:prstGeom>
              <a:blipFill>
                <a:blip r:embed="rId5"/>
                <a:stretch>
                  <a:fillRect l="-444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5A0FCA-7BBE-4240-AAAB-14E7A48A3278}"/>
                  </a:ext>
                </a:extLst>
              </p:cNvPr>
              <p:cNvSpPr txBox="1"/>
              <p:nvPr/>
            </p:nvSpPr>
            <p:spPr>
              <a:xfrm>
                <a:off x="5216171" y="4812493"/>
                <a:ext cx="82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5A0FCA-7BBE-4240-AAAB-14E7A48A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71" y="4812493"/>
                <a:ext cx="822597" cy="369332"/>
              </a:xfrm>
              <a:prstGeom prst="rect">
                <a:avLst/>
              </a:prstGeom>
              <a:blipFill>
                <a:blip r:embed="rId6"/>
                <a:stretch>
                  <a:fillRect l="-444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E133B04-E22B-4F53-BE8C-A9F8AFE5FF87}"/>
                  </a:ext>
                </a:extLst>
              </p:cNvPr>
              <p:cNvSpPr txBox="1"/>
              <p:nvPr/>
            </p:nvSpPr>
            <p:spPr>
              <a:xfrm>
                <a:off x="6130245" y="4812493"/>
                <a:ext cx="82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E133B04-E22B-4F53-BE8C-A9F8AFE5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245" y="4812493"/>
                <a:ext cx="822597" cy="369332"/>
              </a:xfrm>
              <a:prstGeom prst="rect">
                <a:avLst/>
              </a:prstGeom>
              <a:blipFill>
                <a:blip r:embed="rId7"/>
                <a:stretch>
                  <a:fillRect l="-444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C9D94-BBC3-4284-80A8-A176913498B0}"/>
                  </a:ext>
                </a:extLst>
              </p:cNvPr>
              <p:cNvSpPr txBox="1"/>
              <p:nvPr/>
            </p:nvSpPr>
            <p:spPr>
              <a:xfrm>
                <a:off x="3400843" y="4812493"/>
                <a:ext cx="82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=0.26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C9D94-BBC3-4284-80A8-A1769134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43" y="4812493"/>
                <a:ext cx="822597" cy="369332"/>
              </a:xfrm>
              <a:prstGeom prst="rect">
                <a:avLst/>
              </a:prstGeom>
              <a:blipFill>
                <a:blip r:embed="rId8"/>
                <a:stretch>
                  <a:fillRect l="-444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차 벡터 이미지에 GPS 네비게이션 | 공용 도메인 벡터">
            <a:extLst>
              <a:ext uri="{FF2B5EF4-FFF2-40B4-BE49-F238E27FC236}">
                <a16:creationId xmlns:a16="http://schemas.microsoft.com/office/drawing/2014/main" id="{CBB90738-A6A7-4C9D-A034-4753E05D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13" y="-291773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B23776-E833-4331-947E-CB490229DA6E}"/>
              </a:ext>
            </a:extLst>
          </p:cNvPr>
          <p:cNvGrpSpPr/>
          <p:nvPr/>
        </p:nvGrpSpPr>
        <p:grpSpPr>
          <a:xfrm>
            <a:off x="3997500" y="1184173"/>
            <a:ext cx="5431102" cy="2641731"/>
            <a:chOff x="5124935" y="1184173"/>
            <a:chExt cx="5431102" cy="26417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A65B98F-E339-493C-8D7A-ECEC3B19BD62}"/>
                    </a:ext>
                  </a:extLst>
                </p:cNvPr>
                <p:cNvSpPr txBox="1"/>
                <p:nvPr/>
              </p:nvSpPr>
              <p:spPr>
                <a:xfrm>
                  <a:off x="5124935" y="1184173"/>
                  <a:ext cx="5411546" cy="314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𝑏𝑒𝑙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=0.05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×0.04=0.002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A65B98F-E339-493C-8D7A-ECEC3B19B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935" y="1184173"/>
                  <a:ext cx="5411546" cy="314638"/>
                </a:xfrm>
                <a:prstGeom prst="rect">
                  <a:avLst/>
                </a:prstGeom>
                <a:blipFill>
                  <a:blip r:embed="rId10"/>
                  <a:stretch>
                    <a:fillRect l="-451" b="-36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536581-699E-40F4-B09E-7ADB2F108F39}"/>
                    </a:ext>
                  </a:extLst>
                </p:cNvPr>
                <p:cNvSpPr txBox="1"/>
                <p:nvPr/>
              </p:nvSpPr>
              <p:spPr>
                <a:xfrm>
                  <a:off x="5124935" y="1765946"/>
                  <a:ext cx="5431102" cy="314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=2|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𝑏𝑒𝑙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=0.20×0.26=0.052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536581-699E-40F4-B09E-7ADB2F108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935" y="1765946"/>
                  <a:ext cx="5431102" cy="314638"/>
                </a:xfrm>
                <a:prstGeom prst="rect">
                  <a:avLst/>
                </a:prstGeom>
                <a:blipFill>
                  <a:blip r:embed="rId11"/>
                  <a:stretch>
                    <a:fillRect l="-337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29950C1-DD63-41C5-816F-7F60A88E52F8}"/>
                    </a:ext>
                  </a:extLst>
                </p:cNvPr>
                <p:cNvSpPr txBox="1"/>
                <p:nvPr/>
              </p:nvSpPr>
              <p:spPr>
                <a:xfrm>
                  <a:off x="5124935" y="2347719"/>
                  <a:ext cx="5235536" cy="314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=3|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𝑏𝑒𝑙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=050×0.48=0.24 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29950C1-DD63-41C5-816F-7F60A88E5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935" y="2347719"/>
                  <a:ext cx="5235536" cy="314638"/>
                </a:xfrm>
                <a:prstGeom prst="rect">
                  <a:avLst/>
                </a:prstGeom>
                <a:blipFill>
                  <a:blip r:embed="rId12"/>
                  <a:stretch>
                    <a:fillRect l="-466" b="-36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0BB9442-06EC-44C2-800D-02B2C8354B5A}"/>
                    </a:ext>
                  </a:extLst>
                </p:cNvPr>
                <p:cNvSpPr txBox="1"/>
                <p:nvPr/>
              </p:nvSpPr>
              <p:spPr>
                <a:xfrm>
                  <a:off x="5124935" y="2929492"/>
                  <a:ext cx="5232330" cy="314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=4|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𝑏𝑒𝑙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=0.20×0.20=0.04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0BB9442-06EC-44C2-800D-02B2C8354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935" y="2929492"/>
                  <a:ext cx="5232330" cy="314638"/>
                </a:xfrm>
                <a:prstGeom prst="rect">
                  <a:avLst/>
                </a:prstGeom>
                <a:blipFill>
                  <a:blip r:embed="rId13"/>
                  <a:stretch>
                    <a:fillRect l="-466" r="-350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359DF9B-DD2F-494C-B03D-CD7B414D01FB}"/>
                    </a:ext>
                  </a:extLst>
                </p:cNvPr>
                <p:cNvSpPr txBox="1"/>
                <p:nvPr/>
              </p:nvSpPr>
              <p:spPr>
                <a:xfrm>
                  <a:off x="5124935" y="3511266"/>
                  <a:ext cx="5374998" cy="314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=5|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𝑏𝑒𝑙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=0.05×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0.02=0.001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359DF9B-DD2F-494C-B03D-CD7B414D0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935" y="3511266"/>
                  <a:ext cx="5374998" cy="314638"/>
                </a:xfrm>
                <a:prstGeom prst="rect">
                  <a:avLst/>
                </a:prstGeom>
                <a:blipFill>
                  <a:blip r:embed="rId14"/>
                  <a:stretch>
                    <a:fillRect l="-454" r="-341"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644BF-D683-46FA-9F28-137F8B3C1584}"/>
                  </a:ext>
                </a:extLst>
              </p:cNvPr>
              <p:cNvSpPr txBox="1"/>
              <p:nvPr/>
            </p:nvSpPr>
            <p:spPr>
              <a:xfrm>
                <a:off x="139139" y="1097525"/>
                <a:ext cx="4013564" cy="1336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 :0.05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=2 :0.20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=3 :0.50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=4 :0.20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=5 :0.05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644BF-D683-46FA-9F28-137F8B3C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9" y="1097525"/>
                <a:ext cx="4013564" cy="1336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0882E-A409-46E4-9DF9-6D4FF7FAC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2395B-9CDF-4648-A3B9-C6E7D57A1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41D134-46D7-44E8-95EA-65675E3F9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9F15A3-3631-4281-B6CA-4836A3CFF2AC}"/>
                  </a:ext>
                </a:extLst>
              </p:cNvPr>
              <p:cNvSpPr txBox="1"/>
              <p:nvPr/>
            </p:nvSpPr>
            <p:spPr>
              <a:xfrm>
                <a:off x="2979757" y="2431633"/>
                <a:ext cx="3526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×0.2=0.14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9F15A3-3631-4281-B6CA-4836A3CFF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57" y="2431633"/>
                <a:ext cx="3526158" cy="307777"/>
              </a:xfrm>
              <a:prstGeom prst="rect">
                <a:avLst/>
              </a:prstGeom>
              <a:blipFill>
                <a:blip r:embed="rId2"/>
                <a:stretch>
                  <a:fillRect l="-865" r="-692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66BE97-A350-4B27-85E5-D1F5A1A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82176"/>
              </p:ext>
            </p:extLst>
          </p:nvPr>
        </p:nvGraphicFramePr>
        <p:xfrm>
          <a:off x="367951" y="2426747"/>
          <a:ext cx="9170098" cy="179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014">
                  <a:extLst>
                    <a:ext uri="{9D8B030D-6E8A-4147-A177-3AD203B41FA5}">
                      <a16:colId xmlns:a16="http://schemas.microsoft.com/office/drawing/2014/main" val="1871713700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51489966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498228245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1040645588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21992976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417885553"/>
                    </a:ext>
                  </a:extLst>
                </a:gridCol>
                <a:gridCol w="1310014">
                  <a:extLst>
                    <a:ext uri="{9D8B030D-6E8A-4147-A177-3AD203B41FA5}">
                      <a16:colId xmlns:a16="http://schemas.microsoft.com/office/drawing/2014/main" val="3283861932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38595"/>
                  </a:ext>
                </a:extLst>
              </a:tr>
              <a:tr h="12729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280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63C59D-8575-463E-A8D5-6AA15443E18E}"/>
                  </a:ext>
                </a:extLst>
              </p:cNvPr>
              <p:cNvSpPr txBox="1"/>
              <p:nvPr/>
            </p:nvSpPr>
            <p:spPr>
              <a:xfrm>
                <a:off x="3127303" y="3140525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=0.0059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63C59D-8575-463E-A8D5-6AA15443E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303" y="3140525"/>
                <a:ext cx="1062855" cy="373436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7EE4031E-EAD5-4D71-B4F2-AD391F6935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1307" y="3848738"/>
            <a:ext cx="845106" cy="284400"/>
          </a:xfrm>
          <a:prstGeom prst="rect">
            <a:avLst/>
          </a:prstGeom>
        </p:spPr>
      </p:pic>
      <p:pic>
        <p:nvPicPr>
          <p:cNvPr id="9" name="그림 8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A1D61496-7E1E-4EF9-854B-EBD9522D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5997" y="3867989"/>
            <a:ext cx="845106" cy="284400"/>
          </a:xfrm>
          <a:prstGeom prst="rect">
            <a:avLst/>
          </a:prstGeom>
        </p:spPr>
      </p:pic>
      <p:pic>
        <p:nvPicPr>
          <p:cNvPr id="10" name="그림 9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05FC7952-8B26-49EC-AAE2-E3D5D54075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0687" y="3858042"/>
            <a:ext cx="845106" cy="284400"/>
          </a:xfrm>
          <a:prstGeom prst="rect">
            <a:avLst/>
          </a:prstGeom>
        </p:spPr>
      </p:pic>
      <p:pic>
        <p:nvPicPr>
          <p:cNvPr id="11" name="그림 10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E1046560-781B-4F1A-BD85-EAAB86A446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4463" y="3803714"/>
            <a:ext cx="845106" cy="28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79CEC6-1D77-45E4-AF9C-7C08C24409BF}"/>
                  </a:ext>
                </a:extLst>
              </p:cNvPr>
              <p:cNvSpPr txBox="1"/>
              <p:nvPr/>
            </p:nvSpPr>
            <p:spPr>
              <a:xfrm>
                <a:off x="4421572" y="3140525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=0.1552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79CEC6-1D77-45E4-AF9C-7C08C244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72" y="3140525"/>
                <a:ext cx="1062855" cy="373436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4FD0B3-5A59-4798-8E1E-A3099E113D00}"/>
                  </a:ext>
                </a:extLst>
              </p:cNvPr>
              <p:cNvSpPr txBox="1"/>
              <p:nvPr/>
            </p:nvSpPr>
            <p:spPr>
              <a:xfrm>
                <a:off x="5742432" y="3140525"/>
                <a:ext cx="10628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=0.7164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4FD0B3-5A59-4798-8E1E-A3099E11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32" y="3140525"/>
                <a:ext cx="1062855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22FDD0-B3E9-4C75-BEC3-5FEEA1A3FB6E}"/>
                  </a:ext>
                </a:extLst>
              </p:cNvPr>
              <p:cNvSpPr txBox="1"/>
              <p:nvPr/>
            </p:nvSpPr>
            <p:spPr>
              <a:xfrm>
                <a:off x="7063292" y="3140525"/>
                <a:ext cx="1062855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=0.1194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22FDD0-B3E9-4C75-BEC3-5FEEA1A3F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92" y="3140525"/>
                <a:ext cx="1062855" cy="373436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E3B9A-146C-4EBB-96C0-114123D2DA3A}"/>
                  </a:ext>
                </a:extLst>
              </p:cNvPr>
              <p:cNvSpPr txBox="1"/>
              <p:nvPr/>
            </p:nvSpPr>
            <p:spPr>
              <a:xfrm>
                <a:off x="8384152" y="3140525"/>
                <a:ext cx="10628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=0.0029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E3B9A-146C-4EBB-96C0-114123D2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52" y="3140525"/>
                <a:ext cx="106285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 descr="자동차, 도로, 실외, 주차이(가) 표시된 사진&#10;&#10;자동 생성된 설명">
            <a:extLst>
              <a:ext uri="{FF2B5EF4-FFF2-40B4-BE49-F238E27FC236}">
                <a16:creationId xmlns:a16="http://schemas.microsoft.com/office/drawing/2014/main" id="{A0EF019E-A4E0-4AD1-9AF3-D65EF8C0B6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0446" y="3803714"/>
            <a:ext cx="845106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C7CBB-0025-4F48-B108-C11505D71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E410A-137B-4E48-9171-E5141D6B0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10BAE-022A-4022-9646-BD5B7DE38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029E5-51F5-47D3-86B1-898BCA413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90"/>
          <a:stretch/>
        </p:blipFill>
        <p:spPr>
          <a:xfrm>
            <a:off x="830202" y="2470350"/>
            <a:ext cx="7291448" cy="22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5738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959</TotalTime>
  <Words>444</Words>
  <Application>Microsoft Office PowerPoint</Application>
  <PresentationFormat>A4 용지(210x297mm)</PresentationFormat>
  <Paragraphs>165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12</cp:revision>
  <dcterms:created xsi:type="dcterms:W3CDTF">2021-07-17T13:40:42Z</dcterms:created>
  <dcterms:modified xsi:type="dcterms:W3CDTF">2021-07-18T05:40:14Z</dcterms:modified>
</cp:coreProperties>
</file>