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748" y="1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84078-48A2-D1D4-04B0-B03D515F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A0C3B-9624-CCFE-F6B7-231E613F9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8D9AC-5E16-FF98-3A90-ACD43DE1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A45C1-80DD-7699-408B-4C201D06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B41E2-F934-314F-0A28-9A2CCD1D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2B7F4-2083-B330-B50C-BA6F6129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D77D27-D97A-5C3A-A3E5-0AA06689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9F252-C279-FE8D-5873-23F11C81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93CD4-CE68-7E01-7669-F6222D8A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25E24-9DFF-4A56-A835-6E4E46DD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4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7621F-1C22-ED0C-92B0-A7CF8D232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6360FA-3673-270B-D9A1-258843FD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EEEB-0E66-C708-2B11-B4A7631A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17CCC-16AA-7432-D657-8DB0DAD2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E9945-F83C-662C-773B-B0DA59E2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94C4-7072-EF68-8B6F-EB14CD2D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0D435-1437-76DF-69FE-DB61306C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06610-74C9-A342-6A9D-AA2A8751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7C160-5599-D931-8E7F-1E3F52B8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347D9-9DF0-CFD8-86D8-4174721F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C0BC9-729B-158E-94A2-06BA1A1E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7231DB-C6D5-2A55-4157-9D076B55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26118E-A232-68A2-FE95-83F6C3AC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B9731-380D-C40C-DAE2-5C25B5C4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4166-11E4-3789-FAA6-A40AF4C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1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3DDA5-CCBF-F11B-AA22-85F6227F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F00AB-6A36-01A3-7A30-7BB8AE4F6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0F47F8-E392-BA01-D0A5-9CA08484D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C58CE-BA97-87BC-0F29-23496447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6C82B-6C03-935A-C64D-F55E3CA9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ACD62-62FC-F415-7D0F-9323263B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3A60E-00BC-63D3-3938-60554956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33BF3-E4E8-E41F-2F11-5FA15D48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E944E6-6E91-B6C7-163E-C499CD7F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9BE68A-501E-374A-77BE-9065EEAF9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BE098B-812E-3BE5-5ADC-2C4FDAFD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BDCD36-2E7E-0F1E-990E-B85B72D5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EC84FD-2B1D-DFB4-BF1E-03D5623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5D103-7793-F074-C95F-4079A5A0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7F3FC-1C7C-2B4E-BFA5-8AC7C63F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2990F2-8B1C-E180-5A5B-38A52B9F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EF705-114F-F9D2-C83A-47D4CD70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C7ADE-C15C-8146-F5F8-2F689E57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2C095E-C3D5-DE26-F6E1-4BC6A5DC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BEC64F-5D3F-B017-D721-E0BB1E12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E866B-C5E7-6EC2-7EE2-BE2D0424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1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C55111-EA16-B2D9-EA38-D97224C7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393EE-6499-6A5D-1D51-D0B25296D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48611-CA9F-D67D-E207-6AFD9BF2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FB98E-4BD3-CCE7-D5B9-4D0DBFB4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3FBE0-707E-8A85-1E41-1AF90CAC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B351F-6050-D350-349F-3D6F40F6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93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1C79F-7CD5-0A1F-7BBC-41A26294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5CA1F2-BC7C-6C01-568D-447190CBE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5E333C-6DDE-3773-0A53-6E40733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05A98-37D7-73B1-14F2-F99BAC34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D8D55C-B543-73AA-9A4C-3E1F9CDB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44810C-B905-F6B3-2926-81360476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3D80C-897E-9098-402D-788D159E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8069B-E5D1-7637-2B77-6708CA2A1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9EE24-26CB-7325-F8F1-D735691DA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517DF-C235-4CE3-909F-DE955B796412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CF783-120F-CFBE-374F-503BDD768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7DB1A-1734-DC6C-8481-50200841F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3851-8481-4BBE-87BD-19BF8F571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FC362D-BC26-BB8A-4778-4720044AB2AE}"/>
              </a:ext>
            </a:extLst>
          </p:cNvPr>
          <p:cNvGrpSpPr/>
          <p:nvPr/>
        </p:nvGrpSpPr>
        <p:grpSpPr>
          <a:xfrm>
            <a:off x="-3329486" y="-652915"/>
            <a:ext cx="11488753" cy="6487430"/>
            <a:chOff x="-4205786" y="-602115"/>
            <a:chExt cx="11488753" cy="64874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71C8054-5626-6A97-2FA1-09444F250860}"/>
                </a:ext>
              </a:extLst>
            </p:cNvPr>
            <p:cNvGrpSpPr/>
            <p:nvPr/>
          </p:nvGrpSpPr>
          <p:grpSpPr>
            <a:xfrm>
              <a:off x="-4205786" y="-602115"/>
              <a:ext cx="11488753" cy="6487430"/>
              <a:chOff x="-3839377" y="185285"/>
              <a:chExt cx="11488753" cy="648743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8BB77062-AEA0-C986-9AFC-325F47371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839377" y="185285"/>
                <a:ext cx="11488753" cy="648743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89174DF-4065-642F-CA4F-A33C3E22144A}"/>
                  </a:ext>
                </a:extLst>
              </p:cNvPr>
              <p:cNvSpPr/>
              <p:nvPr/>
            </p:nvSpPr>
            <p:spPr>
              <a:xfrm>
                <a:off x="3437107" y="311285"/>
                <a:ext cx="1945532" cy="518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88631-90DB-4E37-0337-49CAD1B665FA}"/>
                </a:ext>
              </a:extLst>
            </p:cNvPr>
            <p:cNvSpPr txBox="1"/>
            <p:nvPr/>
          </p:nvSpPr>
          <p:spPr>
            <a:xfrm>
              <a:off x="-2563240" y="2888218"/>
              <a:ext cx="1954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Known 2D Points</a:t>
              </a:r>
              <a:endParaRPr lang="ko-KR" altLang="en-US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7C5045-242A-BF75-65CA-F2AF3C6254AB}"/>
                </a:ext>
              </a:extLst>
            </p:cNvPr>
            <p:cNvSpPr txBox="1"/>
            <p:nvPr/>
          </p:nvSpPr>
          <p:spPr>
            <a:xfrm>
              <a:off x="3216390" y="2983984"/>
              <a:ext cx="1954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Known 2D Points</a:t>
              </a:r>
              <a:endParaRPr lang="ko-KR" altLang="en-US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6E83B4-95EA-B2A8-E075-9D00C6B942F4}"/>
                </a:ext>
              </a:extLst>
            </p:cNvPr>
            <p:cNvSpPr txBox="1"/>
            <p:nvPr/>
          </p:nvSpPr>
          <p:spPr>
            <a:xfrm>
              <a:off x="-4189877" y="5442466"/>
              <a:ext cx="3025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Known Camera Parameters</a:t>
              </a:r>
              <a:endParaRPr lang="ko-KR" altLang="en-US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D135F9-289D-36DF-F94A-2846C1B60A85}"/>
                </a:ext>
              </a:extLst>
            </p:cNvPr>
            <p:cNvSpPr txBox="1"/>
            <p:nvPr/>
          </p:nvSpPr>
          <p:spPr>
            <a:xfrm>
              <a:off x="3658723" y="5442466"/>
              <a:ext cx="3025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Known Camera Parameters</a:t>
              </a:r>
              <a:endParaRPr lang="ko-KR" altLang="en-US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818E23-1AF7-41E7-E2C9-7D3B299CBF15}"/>
                </a:ext>
              </a:extLst>
            </p:cNvPr>
            <p:cNvSpPr txBox="1"/>
            <p:nvPr/>
          </p:nvSpPr>
          <p:spPr>
            <a:xfrm>
              <a:off x="-138963" y="1619766"/>
              <a:ext cx="32096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Estimate Unknown 3D Points</a:t>
              </a:r>
              <a:endParaRPr lang="ko-KR" altLang="en-US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DCAF1F-6758-3450-B247-6BDE4A6D5CFA}"/>
                </a:ext>
              </a:extLst>
            </p:cNvPr>
            <p:cNvSpPr/>
            <p:nvPr/>
          </p:nvSpPr>
          <p:spPr>
            <a:xfrm>
              <a:off x="1246339" y="1346200"/>
              <a:ext cx="114300" cy="1143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4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A44699D-2578-9362-354A-E89FF6AE77ED}"/>
              </a:ext>
            </a:extLst>
          </p:cNvPr>
          <p:cNvGrpSpPr/>
          <p:nvPr/>
        </p:nvGrpSpPr>
        <p:grpSpPr>
          <a:xfrm>
            <a:off x="159104" y="99548"/>
            <a:ext cx="11374437" cy="6658904"/>
            <a:chOff x="-467519" y="99548"/>
            <a:chExt cx="11374437" cy="66589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E79FB55-794A-CFD7-9330-7F7A230D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67519" y="99548"/>
              <a:ext cx="11374437" cy="665890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D1E18A-4730-16F6-8B59-6DB0B9432CDC}"/>
                </a:ext>
              </a:extLst>
            </p:cNvPr>
            <p:cNvSpPr/>
            <p:nvPr/>
          </p:nvSpPr>
          <p:spPr>
            <a:xfrm>
              <a:off x="-398240" y="3662115"/>
              <a:ext cx="11261819" cy="151335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31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6A3F8B7-FEAB-8E2A-E611-F4A66B7D356A}"/>
              </a:ext>
            </a:extLst>
          </p:cNvPr>
          <p:cNvGrpSpPr/>
          <p:nvPr/>
        </p:nvGrpSpPr>
        <p:grpSpPr>
          <a:xfrm>
            <a:off x="245983" y="1198207"/>
            <a:ext cx="11946017" cy="5096586"/>
            <a:chOff x="529391" y="1058507"/>
            <a:chExt cx="11946017" cy="509658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247699-068B-556E-EBD9-4FD9AC1E3DB9}"/>
                </a:ext>
              </a:extLst>
            </p:cNvPr>
            <p:cNvGrpSpPr/>
            <p:nvPr/>
          </p:nvGrpSpPr>
          <p:grpSpPr>
            <a:xfrm>
              <a:off x="529391" y="1058507"/>
              <a:ext cx="11946017" cy="5096586"/>
              <a:chOff x="122991" y="880707"/>
              <a:chExt cx="11946017" cy="509658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79868AA-AD1F-49AE-7F44-A353AFA77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991" y="880707"/>
                <a:ext cx="11946017" cy="5096586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DB2F47D-06F0-F30B-24D4-6B5D1210E09E}"/>
                  </a:ext>
                </a:extLst>
              </p:cNvPr>
              <p:cNvCxnSpPr/>
              <p:nvPr/>
            </p:nvCxnSpPr>
            <p:spPr>
              <a:xfrm flipV="1">
                <a:off x="6083300" y="2349500"/>
                <a:ext cx="5638800" cy="10414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3CB9CFD-B5DA-CE32-5B82-FE5844E4943C}"/>
                    </a:ext>
                  </a:extLst>
                </p:cNvPr>
                <p:cNvSpPr txBox="1"/>
                <p:nvPr/>
              </p:nvSpPr>
              <p:spPr>
                <a:xfrm>
                  <a:off x="9817100" y="3325539"/>
                  <a:ext cx="1149417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2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scale</m:t>
                        </m:r>
                        <m:r>
                          <m:rPr>
                            <m:nor/>
                          </m:rPr>
                          <a:rPr lang="en-US" altLang="ko-KR" sz="25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altLang="ko-KR" sz="2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25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3CB9CFD-B5DA-CE32-5B82-FE5844E49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100" y="3325539"/>
                  <a:ext cx="1149417" cy="3847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4298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19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1</cp:revision>
  <dcterms:created xsi:type="dcterms:W3CDTF">2024-08-09T16:58:11Z</dcterms:created>
  <dcterms:modified xsi:type="dcterms:W3CDTF">2024-08-11T07:42:06Z</dcterms:modified>
</cp:coreProperties>
</file>