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EEE58DC-EAA8-4B73-8A15-77C91D76AA29}">
          <p14:sldIdLst>
            <p14:sldId id="262"/>
          </p14:sldIdLst>
        </p14:section>
        <p14:section name="제목 없는 구역" id="{DF11EC8D-20C7-4D68-9CEE-9D0506F75928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FEA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6419" autoAdjust="0"/>
  </p:normalViewPr>
  <p:slideViewPr>
    <p:cSldViewPr snapToGrid="0">
      <p:cViewPr>
        <p:scale>
          <a:sx n="125" d="100"/>
          <a:sy n="125" d="100"/>
        </p:scale>
        <p:origin x="3102" y="774"/>
      </p:cViewPr>
      <p:guideLst>
        <p:guide orient="horz" pos="2115"/>
        <p:guide pos="384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7C5E6-60FB-1845-E437-5BC8C9A81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FDED5-AC7B-2633-9403-7C017C8A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8C94D-9BE3-C195-3C7F-21F734AB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203D6-2A8E-DF2E-979E-9371CC2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B19A7-F116-FEDA-795F-C6A4C22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E4B8-FC54-B8CC-3BB6-A6BF5FDA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AA634-2049-8E52-DEE4-541654ADD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4F897-F69B-F6E6-6F6E-11B725B1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246B2-73F8-AA8F-7323-1C6D26C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16F53-6283-D4EA-6893-CFD1B56C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6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1CB8E7-3A76-2B6D-AF08-4739E0064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E3900-1EA5-8AD1-B1E0-62BE4FE2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2D4CC-8D00-C68B-C325-85F4BECD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BB4FC-7790-44E7-8B1A-21307F94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2BC18-C9A0-6CEA-FBE8-6099F43E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7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7392-BC08-A450-B43D-A926103C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9AD9D-7C0B-4091-A4B8-3F51F904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FFD75-0DC9-8D84-8F52-13A1D6FF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90466D-BF9B-D500-0198-6C5B9606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CECC8-5636-8637-37E6-9E9415E8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6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78847-84EE-78CD-FEF8-55F4300A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5B2FC-E038-5DA4-6385-0907E535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FA2CC-7F5C-85C0-0950-6D7E27ED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87BBD-DAE4-E1F7-1325-4E51FAC4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95762-D57D-3FA2-389F-0C4DF8A8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8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8D24-D223-D3B6-E98D-82A7A85A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B7019-C9CE-55AA-959A-8DD172E15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B27FF-97C5-6A01-0BD0-822687792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90589-BE11-173B-041B-A0476784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756CF-E493-7C1E-1B33-EAA58C2F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9F7FE-006B-F061-66CE-CE1EA761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72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1BAE-3953-21E9-58CE-9F8D8D05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C198-6347-921C-5372-0F390097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E33A3-A49F-46F7-84D6-FC9C0D88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009728-45E4-B384-D71E-0FFA5B3D2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0746C-DFA3-6A6E-68E4-C857BCF59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CB00E-7256-06A9-BF7D-BD11071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AEDD62-4A2E-0847-37D4-72456180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179F9E-1937-D079-CE99-F1B5E0B9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0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58CA2-6582-6A37-660C-B5F168E9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8822E-C108-AEAA-A1D3-C72C13C8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6B629-A081-4213-B6C6-A19C80C2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BC9561-CD3A-88F5-3EB8-6DA2DBA5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35F53-959B-42BA-9C77-2448DC65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85BD45-48E1-44A5-A706-23D6B9AB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927AB8-DB2E-FD20-FD8C-6B918517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A6958-B501-59ED-4687-0D262EAD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833EC-A856-A658-B0FF-0B959625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F5A52-C87B-9C46-4295-686FE1C13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99673-35F6-330D-D9DA-AD29A7E5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2B8F9-6740-2886-AF55-2D163E8F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A0301-FE5A-54A5-F087-63F842BE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42BC7-F534-D6C1-63B3-FEDF9A95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16113E-AE15-2E2A-1D01-542CA5BF1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A1B20-23AE-02AB-7D06-44BDCDDF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71238-EE0A-4D7A-B2B3-D7F24B58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F471C-748B-898A-F8C1-0B17DFCE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46177-C37F-A00D-A3A8-4D15EBF8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77945B-6B0A-0E2E-E849-1790E5C6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EFE17-2EA1-E101-63B6-9B896046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83BAD-4737-C495-CDCF-02A4E3133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FD9C-D089-487E-B5E0-14E1638DE841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BB61C-05F0-FB96-25A2-F7FA7DAB5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63C6B-AC8E-72D9-9A31-6752BB73A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D221-42EE-4CB7-B673-A8018649A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152E6EC-FBCF-7A6A-00BD-AA14171F9DDD}"/>
              </a:ext>
            </a:extLst>
          </p:cNvPr>
          <p:cNvGrpSpPr/>
          <p:nvPr/>
        </p:nvGrpSpPr>
        <p:grpSpPr>
          <a:xfrm>
            <a:off x="577850" y="665163"/>
            <a:ext cx="9144000" cy="5143500"/>
            <a:chOff x="501650" y="785813"/>
            <a:chExt cx="9144000" cy="5143500"/>
          </a:xfrm>
        </p:grpSpPr>
        <p:pic>
          <p:nvPicPr>
            <p:cNvPr id="1026" name="Picture 2" descr="Geometry of Image Formation | LearnOpenCV #">
              <a:extLst>
                <a:ext uri="{FF2B5EF4-FFF2-40B4-BE49-F238E27FC236}">
                  <a16:creationId xmlns:a16="http://schemas.microsoft.com/office/drawing/2014/main" id="{90E5B0BF-51E4-00EB-F3A7-2CADC43D4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" y="785813"/>
              <a:ext cx="9144000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2610A8-9612-CC75-BD3A-A548F9E346C2}"/>
                </a:ext>
              </a:extLst>
            </p:cNvPr>
            <p:cNvSpPr txBox="1"/>
            <p:nvPr/>
          </p:nvSpPr>
          <p:spPr>
            <a:xfrm>
              <a:off x="2127250" y="2432050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FEA31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b="1" dirty="0">
                  <a:solidFill>
                    <a:srgbClr val="FEA31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오른손 좌표계</a:t>
              </a:r>
              <a:r>
                <a:rPr lang="en-US" altLang="ko-KR" sz="1100" b="1" dirty="0">
                  <a:solidFill>
                    <a:srgbClr val="FEA31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1100" b="1" dirty="0">
                <a:solidFill>
                  <a:srgbClr val="FEA31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0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ADD539-32B0-FC44-1CDB-B84DD9A3E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27219"/>
              </p:ext>
            </p:extLst>
          </p:nvPr>
        </p:nvGraphicFramePr>
        <p:xfrm>
          <a:off x="2573337" y="1776641"/>
          <a:ext cx="3219450" cy="2491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945">
                  <a:extLst>
                    <a:ext uri="{9D8B030D-6E8A-4147-A177-3AD203B41FA5}">
                      <a16:colId xmlns:a16="http://schemas.microsoft.com/office/drawing/2014/main" val="600035455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01051367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4242108507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299035172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634334642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099503918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085482217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278167858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433867222"/>
                    </a:ext>
                  </a:extLst>
                </a:gridCol>
              </a:tblGrid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rowSpan="7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2688613889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169938160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1939266935"/>
                  </a:ext>
                </a:extLst>
              </a:tr>
              <a:tr h="622902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2742177703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1067100982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4287883584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600904474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FFB0344F-EFDD-8C87-7776-8F01041181AA}"/>
              </a:ext>
            </a:extLst>
          </p:cNvPr>
          <p:cNvGrpSpPr/>
          <p:nvPr/>
        </p:nvGrpSpPr>
        <p:grpSpPr>
          <a:xfrm>
            <a:off x="3726160" y="4525659"/>
            <a:ext cx="854212" cy="837881"/>
            <a:chOff x="3149600" y="3956050"/>
            <a:chExt cx="854212" cy="83788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BB284C9-3395-7AB1-DAB7-CBFDF7C3F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3150" y="3956050"/>
              <a:ext cx="0" cy="469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DCF287A-EFA7-11C9-E188-3C9B3853D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600" y="4425950"/>
              <a:ext cx="4635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D9474C3-751E-155C-2ACD-2A39C87A8B7E}"/>
                </a:ext>
              </a:extLst>
            </p:cNvPr>
            <p:cNvSpPr/>
            <p:nvPr/>
          </p:nvSpPr>
          <p:spPr>
            <a:xfrm>
              <a:off x="3498851" y="4311651"/>
              <a:ext cx="228598" cy="22859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5D80356-7BED-2BC0-657B-E2136B49A143}"/>
                </a:ext>
              </a:extLst>
            </p:cNvPr>
            <p:cNvSpPr/>
            <p:nvPr/>
          </p:nvSpPr>
          <p:spPr>
            <a:xfrm>
              <a:off x="3575051" y="4387852"/>
              <a:ext cx="76198" cy="761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0627D8-B819-8F8A-B714-B0AEC6A64597}"/>
                </a:ext>
              </a:extLst>
            </p:cNvPr>
            <p:cNvSpPr txBox="1"/>
            <p:nvPr/>
          </p:nvSpPr>
          <p:spPr>
            <a:xfrm>
              <a:off x="3651249" y="40731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E5630D-F678-5A06-CCF0-7E61C652DD00}"/>
                </a:ext>
              </a:extLst>
            </p:cNvPr>
            <p:cNvSpPr txBox="1"/>
            <p:nvPr/>
          </p:nvSpPr>
          <p:spPr>
            <a:xfrm>
              <a:off x="3255475" y="442459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027E9-10DC-FC05-64F7-681560AC198F}"/>
                </a:ext>
              </a:extLst>
            </p:cNvPr>
            <p:cNvSpPr txBox="1"/>
            <p:nvPr/>
          </p:nvSpPr>
          <p:spPr>
            <a:xfrm>
              <a:off x="3679684" y="44195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Z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7190EA-7C9D-CC46-F46A-BAA431C01796}"/>
              </a:ext>
            </a:extLst>
          </p:cNvPr>
          <p:cNvGrpSpPr/>
          <p:nvPr/>
        </p:nvGrpSpPr>
        <p:grpSpPr>
          <a:xfrm>
            <a:off x="1070025" y="1343860"/>
            <a:ext cx="1603324" cy="485168"/>
            <a:chOff x="1098015" y="1037788"/>
            <a:chExt cx="1603324" cy="48516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F588B1-016F-141E-507D-F9C4F45AE0A8}"/>
                </a:ext>
              </a:extLst>
            </p:cNvPr>
            <p:cNvSpPr txBox="1"/>
            <p:nvPr/>
          </p:nvSpPr>
          <p:spPr>
            <a:xfrm>
              <a:off x="1098015" y="1037788"/>
              <a:ext cx="16033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(50, 10,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3CF779-273B-DA07-2272-9502D41E56EA}"/>
                </a:ext>
              </a:extLst>
            </p:cNvPr>
            <p:cNvSpPr txBox="1"/>
            <p:nvPr/>
          </p:nvSpPr>
          <p:spPr>
            <a:xfrm>
              <a:off x="1098015" y="1292124"/>
              <a:ext cx="10983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D734A-3ED9-258B-AE16-AB6E49298D53}"/>
              </a:ext>
            </a:extLst>
          </p:cNvPr>
          <p:cNvGrpSpPr/>
          <p:nvPr/>
        </p:nvGrpSpPr>
        <p:grpSpPr>
          <a:xfrm>
            <a:off x="5986490" y="1396248"/>
            <a:ext cx="1670650" cy="485168"/>
            <a:chOff x="1098015" y="1037788"/>
            <a:chExt cx="1670650" cy="4851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A1EAAA-7CE7-3A87-2801-5D9A1F91FBAD}"/>
                </a:ext>
              </a:extLst>
            </p:cNvPr>
            <p:cNvSpPr txBox="1"/>
            <p:nvPr/>
          </p:nvSpPr>
          <p:spPr>
            <a:xfrm>
              <a:off x="1098015" y="1037788"/>
              <a:ext cx="16706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(50, -10,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82EA74-5F54-085B-1DDA-6BC6E49AF99F}"/>
                </a:ext>
              </a:extLst>
            </p:cNvPr>
            <p:cNvSpPr txBox="1"/>
            <p:nvPr/>
          </p:nvSpPr>
          <p:spPr>
            <a:xfrm>
              <a:off x="1098015" y="1292124"/>
              <a:ext cx="1233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(799,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A26863-DA26-CF7A-4E14-34AC6E50B514}"/>
              </a:ext>
            </a:extLst>
          </p:cNvPr>
          <p:cNvGrpSpPr/>
          <p:nvPr/>
        </p:nvGrpSpPr>
        <p:grpSpPr>
          <a:xfrm>
            <a:off x="1037339" y="4202543"/>
            <a:ext cx="1535998" cy="485168"/>
            <a:chOff x="1098015" y="1037788"/>
            <a:chExt cx="1535998" cy="4851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542E61-C8B8-7B2E-7BB7-3F9D487AF19F}"/>
                </a:ext>
              </a:extLst>
            </p:cNvPr>
            <p:cNvSpPr txBox="1"/>
            <p:nvPr/>
          </p:nvSpPr>
          <p:spPr>
            <a:xfrm>
              <a:off x="1098015" y="1037788"/>
              <a:ext cx="15359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(7, 10,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5A8E9A-B3DD-D127-EFE9-31DE15AB59D6}"/>
                </a:ext>
              </a:extLst>
            </p:cNvPr>
            <p:cNvSpPr txBox="1"/>
            <p:nvPr/>
          </p:nvSpPr>
          <p:spPr>
            <a:xfrm>
              <a:off x="1098015" y="1292124"/>
              <a:ext cx="1233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(0, 859)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23FF975-024B-98ED-7E19-3C4602DF5A93}"/>
              </a:ext>
            </a:extLst>
          </p:cNvPr>
          <p:cNvGrpSpPr/>
          <p:nvPr/>
        </p:nvGrpSpPr>
        <p:grpSpPr>
          <a:xfrm>
            <a:off x="6036163" y="4190791"/>
            <a:ext cx="1603324" cy="485168"/>
            <a:chOff x="1098015" y="1037788"/>
            <a:chExt cx="1603324" cy="48516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C04CF16-1C3B-6487-C15C-0638D125EF6C}"/>
                </a:ext>
              </a:extLst>
            </p:cNvPr>
            <p:cNvSpPr txBox="1"/>
            <p:nvPr/>
          </p:nvSpPr>
          <p:spPr>
            <a:xfrm>
              <a:off x="1098015" y="1037788"/>
              <a:ext cx="16033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(7, -10,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721AB2-F668-B5DB-A4C0-8D708BC30A0A}"/>
                </a:ext>
              </a:extLst>
            </p:cNvPr>
            <p:cNvSpPr txBox="1"/>
            <p:nvPr/>
          </p:nvSpPr>
          <p:spPr>
            <a:xfrm>
              <a:off x="1098015" y="1292124"/>
              <a:ext cx="13676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(799, 859)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1A2AC3-CFDE-30DA-47E8-35159FC6B209}"/>
              </a:ext>
            </a:extLst>
          </p:cNvPr>
          <p:cNvCxnSpPr/>
          <p:nvPr/>
        </p:nvCxnSpPr>
        <p:spPr>
          <a:xfrm>
            <a:off x="2393950" y="1650584"/>
            <a:ext cx="361950" cy="29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B1FC7A-D25D-024A-A3DC-77853A863BEC}"/>
              </a:ext>
            </a:extLst>
          </p:cNvPr>
          <p:cNvCxnSpPr>
            <a:cxnSpLocks/>
          </p:cNvCxnSpPr>
          <p:nvPr/>
        </p:nvCxnSpPr>
        <p:spPr>
          <a:xfrm flipH="1">
            <a:off x="5594350" y="1627080"/>
            <a:ext cx="317500" cy="3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9F46B4-39E1-E068-D1D2-90869FDBDF15}"/>
              </a:ext>
            </a:extLst>
          </p:cNvPr>
          <p:cNvCxnSpPr>
            <a:cxnSpLocks/>
          </p:cNvCxnSpPr>
          <p:nvPr/>
        </p:nvCxnSpPr>
        <p:spPr>
          <a:xfrm flipV="1">
            <a:off x="2393950" y="4084009"/>
            <a:ext cx="349633" cy="43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86BFE1-8F61-52C4-36C5-72074FF16D04}"/>
              </a:ext>
            </a:extLst>
          </p:cNvPr>
          <p:cNvCxnSpPr>
            <a:cxnSpLocks/>
          </p:cNvCxnSpPr>
          <p:nvPr/>
        </p:nvCxnSpPr>
        <p:spPr>
          <a:xfrm flipH="1" flipV="1">
            <a:off x="5623119" y="4117104"/>
            <a:ext cx="472881" cy="31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91CCAE-582A-D093-2204-C43760C6F399}"/>
              </a:ext>
            </a:extLst>
          </p:cNvPr>
          <p:cNvSpPr txBox="1"/>
          <p:nvPr/>
        </p:nvSpPr>
        <p:spPr>
          <a:xfrm>
            <a:off x="3686769" y="1265457"/>
            <a:ext cx="9428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Width : 800 </a:t>
            </a:r>
            <a:r>
              <a:rPr lang="en-US" altLang="ko-KR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28BDFE-9910-AC79-3134-8D5EC39239A2}"/>
              </a:ext>
            </a:extLst>
          </p:cNvPr>
          <p:cNvSpPr txBox="1"/>
          <p:nvPr/>
        </p:nvSpPr>
        <p:spPr>
          <a:xfrm>
            <a:off x="1266578" y="2899034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Height : 860 </a:t>
            </a:r>
            <a:r>
              <a:rPr lang="en-US" altLang="ko-KR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901807-83F8-2E04-6A5B-0BB016014660}"/>
              </a:ext>
            </a:extLst>
          </p:cNvPr>
          <p:cNvSpPr txBox="1"/>
          <p:nvPr/>
        </p:nvSpPr>
        <p:spPr>
          <a:xfrm>
            <a:off x="3982762" y="2108758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DDBDAC-BE29-34AB-A740-503B035F185A}"/>
              </a:ext>
            </a:extLst>
          </p:cNvPr>
          <p:cNvSpPr txBox="1"/>
          <p:nvPr/>
        </p:nvSpPr>
        <p:spPr>
          <a:xfrm>
            <a:off x="3995843" y="3646047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4D0AA7-5DD5-9EAB-B26A-8C9CAABC7EE3}"/>
              </a:ext>
            </a:extLst>
          </p:cNvPr>
          <p:cNvSpPr txBox="1"/>
          <p:nvPr/>
        </p:nvSpPr>
        <p:spPr>
          <a:xfrm rot="5400000">
            <a:off x="2992543" y="282239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B75578-76CF-65DF-4BB2-35351287EDE4}"/>
              </a:ext>
            </a:extLst>
          </p:cNvPr>
          <p:cNvSpPr txBox="1"/>
          <p:nvPr/>
        </p:nvSpPr>
        <p:spPr>
          <a:xfrm rot="5400000">
            <a:off x="4916593" y="282239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FD0FA8-18CA-2F26-F221-6FC1C1FD5CB8}"/>
              </a:ext>
            </a:extLst>
          </p:cNvPr>
          <p:cNvSpPr txBox="1"/>
          <p:nvPr/>
        </p:nvSpPr>
        <p:spPr>
          <a:xfrm rot="1800000">
            <a:off x="3982763" y="2852093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왼쪽 중괄호 51">
            <a:extLst>
              <a:ext uri="{FF2B5EF4-FFF2-40B4-BE49-F238E27FC236}">
                <a16:creationId xmlns:a16="http://schemas.microsoft.com/office/drawing/2014/main" id="{2C3C30B1-177E-9C2C-AD1E-4C9D093C2183}"/>
              </a:ext>
            </a:extLst>
          </p:cNvPr>
          <p:cNvSpPr/>
          <p:nvPr/>
        </p:nvSpPr>
        <p:spPr>
          <a:xfrm>
            <a:off x="2225647" y="1908702"/>
            <a:ext cx="273050" cy="221149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중괄호 52">
            <a:extLst>
              <a:ext uri="{FF2B5EF4-FFF2-40B4-BE49-F238E27FC236}">
                <a16:creationId xmlns:a16="http://schemas.microsoft.com/office/drawing/2014/main" id="{EAA27A46-5532-DCBE-84E3-527874896F43}"/>
              </a:ext>
            </a:extLst>
          </p:cNvPr>
          <p:cNvSpPr/>
          <p:nvPr/>
        </p:nvSpPr>
        <p:spPr>
          <a:xfrm rot="5400000">
            <a:off x="4016645" y="163650"/>
            <a:ext cx="273050" cy="28823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67ADFD-2B2A-FC0F-7E36-0E91DCA74CDB}"/>
              </a:ext>
            </a:extLst>
          </p:cNvPr>
          <p:cNvGrpSpPr/>
          <p:nvPr/>
        </p:nvGrpSpPr>
        <p:grpSpPr>
          <a:xfrm>
            <a:off x="6121142" y="3328875"/>
            <a:ext cx="1915909" cy="485168"/>
            <a:chOff x="1098015" y="1037788"/>
            <a:chExt cx="1915909" cy="4851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53A77-9AA7-B1C2-3C2E-ECB2579198F6}"/>
                </a:ext>
              </a:extLst>
            </p:cNvPr>
            <p:cNvSpPr txBox="1"/>
            <p:nvPr/>
          </p:nvSpPr>
          <p:spPr>
            <a:xfrm>
              <a:off x="1098015" y="1037788"/>
              <a:ext cx="19159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(7 </a:t>
              </a:r>
              <a:r>
                <a:rPr lang="en-US" altLang="ko-KR" sz="9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+ 0.05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10 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3B4E4-5F14-A416-B5F4-13CF0AE2680B}"/>
                </a:ext>
              </a:extLst>
            </p:cNvPr>
            <p:cNvSpPr txBox="1"/>
            <p:nvPr/>
          </p:nvSpPr>
          <p:spPr>
            <a:xfrm>
              <a:off x="1098015" y="1292124"/>
              <a:ext cx="15536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(799, </a:t>
              </a:r>
              <a:r>
                <a:rPr lang="en-US" altLang="ko-KR" sz="9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859 - 1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147AEC-FAE0-FF50-CA86-DA0921502179}"/>
              </a:ext>
            </a:extLst>
          </p:cNvPr>
          <p:cNvCxnSpPr>
            <a:cxnSpLocks/>
          </p:cNvCxnSpPr>
          <p:nvPr/>
        </p:nvCxnSpPr>
        <p:spPr>
          <a:xfrm flipH="1">
            <a:off x="5653343" y="3559707"/>
            <a:ext cx="442657" cy="22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BC49FC-3526-BF95-68D6-72315CE33284}"/>
              </a:ext>
            </a:extLst>
          </p:cNvPr>
          <p:cNvGrpSpPr/>
          <p:nvPr/>
        </p:nvGrpSpPr>
        <p:grpSpPr>
          <a:xfrm>
            <a:off x="4985101" y="4835509"/>
            <a:ext cx="2024913" cy="485168"/>
            <a:chOff x="1098015" y="1037788"/>
            <a:chExt cx="2024913" cy="48516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F2CB17-163A-24F2-07F5-7F7C25DB6D84}"/>
                </a:ext>
              </a:extLst>
            </p:cNvPr>
            <p:cNvSpPr txBox="1"/>
            <p:nvPr/>
          </p:nvSpPr>
          <p:spPr>
            <a:xfrm>
              <a:off x="1098015" y="1037788"/>
              <a:ext cx="202491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(7, -10 </a:t>
              </a:r>
              <a:r>
                <a:rPr lang="en-US" altLang="ko-KR" sz="900" dirty="0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r>
                <a:rPr lang="en-US" altLang="ko-KR" sz="900" b="1" dirty="0">
                  <a:solidFill>
                    <a:srgbClr val="0070C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900" b="1" dirty="0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0.025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19D0B-490D-E028-50A4-B28006AF3D7E}"/>
                </a:ext>
              </a:extLst>
            </p:cNvPr>
            <p:cNvSpPr txBox="1"/>
            <p:nvPr/>
          </p:nvSpPr>
          <p:spPr>
            <a:xfrm>
              <a:off x="1098015" y="1292124"/>
              <a:ext cx="15279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</a:t>
              </a:r>
              <a:r>
                <a:rPr lang="en-US" altLang="ko-KR" sz="900" b="1" dirty="0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799 -1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859)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A33209-597D-9CEC-8000-CDE55F34ED68}"/>
              </a:ext>
            </a:extLst>
          </p:cNvPr>
          <p:cNvCxnSpPr>
            <a:cxnSpLocks/>
          </p:cNvCxnSpPr>
          <p:nvPr/>
        </p:nvCxnSpPr>
        <p:spPr>
          <a:xfrm flipH="1" flipV="1">
            <a:off x="5320151" y="4131528"/>
            <a:ext cx="348791" cy="56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0456BB-5B34-865B-85D2-93749B816E4F}"/>
              </a:ext>
            </a:extLst>
          </p:cNvPr>
          <p:cNvSpPr txBox="1"/>
          <p:nvPr/>
        </p:nvSpPr>
        <p:spPr>
          <a:xfrm>
            <a:off x="2814123" y="782061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BEV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크기 및 픽셀 별 거리 정보 설계</a:t>
            </a:r>
          </a:p>
        </p:txBody>
      </p:sp>
    </p:spTree>
    <p:extLst>
      <p:ext uri="{BB962C8B-B14F-4D97-AF65-F5344CB8AC3E}">
        <p14:creationId xmlns:p14="http://schemas.microsoft.com/office/powerpoint/2010/main" val="95449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137CAF-E915-8270-046E-5155FA2A2BA5}"/>
              </a:ext>
            </a:extLst>
          </p:cNvPr>
          <p:cNvGrpSpPr/>
          <p:nvPr/>
        </p:nvGrpSpPr>
        <p:grpSpPr>
          <a:xfrm>
            <a:off x="358345" y="700716"/>
            <a:ext cx="11207964" cy="5740773"/>
            <a:chOff x="148280" y="737786"/>
            <a:chExt cx="11207964" cy="57407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D62CF2-4B19-28C5-DB25-25108140F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444" y="1461823"/>
              <a:ext cx="7344800" cy="379147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192CCA-D559-5DB2-E7A4-3EAB470A0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280" y="737786"/>
              <a:ext cx="3539838" cy="5740773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2747C31-CAB0-816E-562C-173A10263893}"/>
                </a:ext>
              </a:extLst>
            </p:cNvPr>
            <p:cNvCxnSpPr/>
            <p:nvPr/>
          </p:nvCxnSpPr>
          <p:spPr>
            <a:xfrm>
              <a:off x="3589638" y="1105930"/>
              <a:ext cx="2811162" cy="2001794"/>
            </a:xfrm>
            <a:prstGeom prst="straightConnector1">
              <a:avLst/>
            </a:prstGeom>
            <a:ln w="38100"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A420397-FBFB-8DD8-B581-51632FA2DF16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38" y="1295400"/>
              <a:ext cx="5820032" cy="1812324"/>
            </a:xfrm>
            <a:prstGeom prst="straightConnector1">
              <a:avLst/>
            </a:prstGeom>
            <a:ln w="38100">
              <a:solidFill>
                <a:srgbClr val="FF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AD365A9-6455-9890-31E2-60CC3E21D9C9}"/>
                </a:ext>
              </a:extLst>
            </p:cNvPr>
            <p:cNvCxnSpPr>
              <a:cxnSpLocks/>
            </p:cNvCxnSpPr>
            <p:nvPr/>
          </p:nvCxnSpPr>
          <p:spPr>
            <a:xfrm>
              <a:off x="2190235" y="1882347"/>
              <a:ext cx="8337722" cy="2090350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DD028FF-4732-A5C2-659E-66BE89DD8C1A}"/>
                </a:ext>
              </a:extLst>
            </p:cNvPr>
            <p:cNvCxnSpPr>
              <a:cxnSpLocks/>
            </p:cNvCxnSpPr>
            <p:nvPr/>
          </p:nvCxnSpPr>
          <p:spPr>
            <a:xfrm>
              <a:off x="2190235" y="2102739"/>
              <a:ext cx="3081659" cy="1919385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8EDA6E9-80D1-107D-F7B0-95655E5B2CA0}"/>
                </a:ext>
              </a:extLst>
            </p:cNvPr>
            <p:cNvSpPr/>
            <p:nvPr/>
          </p:nvSpPr>
          <p:spPr>
            <a:xfrm>
              <a:off x="871152" y="2156253"/>
              <a:ext cx="1254211" cy="3904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567E2CB-71B1-13A8-73CF-CE2AE0CD3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8096" y="4139120"/>
              <a:ext cx="5568126" cy="574449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80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431EAC4-48AF-5B37-732B-236DD43C6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82249"/>
              </p:ext>
            </p:extLst>
          </p:nvPr>
        </p:nvGraphicFramePr>
        <p:xfrm>
          <a:off x="661335" y="1685330"/>
          <a:ext cx="3219450" cy="2491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945">
                  <a:extLst>
                    <a:ext uri="{9D8B030D-6E8A-4147-A177-3AD203B41FA5}">
                      <a16:colId xmlns:a16="http://schemas.microsoft.com/office/drawing/2014/main" val="600035455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010513670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4242108507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299035172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634334642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099503918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085482217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3278167858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433867222"/>
                    </a:ext>
                  </a:extLst>
                </a:gridCol>
              </a:tblGrid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rowSpan="7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2688613889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169938160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1939266935"/>
                  </a:ext>
                </a:extLst>
              </a:tr>
              <a:tr h="622902"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2742177703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1067100982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4287883584"/>
                  </a:ext>
                </a:extLst>
              </a:tr>
              <a:tr h="31145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89326" marR="89326" marT="44663" marB="4466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89326" marR="89326" marT="44663" marB="44663"/>
                </a:tc>
                <a:extLst>
                  <a:ext uri="{0D108BD9-81ED-4DB2-BD59-A6C34878D82A}">
                    <a16:rowId xmlns:a16="http://schemas.microsoft.com/office/drawing/2014/main" val="60090447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9794CA8-1B6A-0B10-EDB8-FFEDB14682D6}"/>
              </a:ext>
            </a:extLst>
          </p:cNvPr>
          <p:cNvGrpSpPr/>
          <p:nvPr/>
        </p:nvGrpSpPr>
        <p:grpSpPr>
          <a:xfrm>
            <a:off x="1814158" y="4434348"/>
            <a:ext cx="854212" cy="837881"/>
            <a:chOff x="3149600" y="3956050"/>
            <a:chExt cx="854212" cy="83788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8BA7E9D-66DC-F12F-D0C6-B1E8352DC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3150" y="3956050"/>
              <a:ext cx="0" cy="469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0322CF1-1921-AC6D-45E1-C54709CDF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600" y="4425950"/>
              <a:ext cx="4635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F2AF0C-1C6B-4AAE-9E56-77E380477DB1}"/>
                </a:ext>
              </a:extLst>
            </p:cNvPr>
            <p:cNvSpPr/>
            <p:nvPr/>
          </p:nvSpPr>
          <p:spPr>
            <a:xfrm>
              <a:off x="3498851" y="4311651"/>
              <a:ext cx="228598" cy="22859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FB1477D-6D17-DE9F-C953-3C928386EE28}"/>
                </a:ext>
              </a:extLst>
            </p:cNvPr>
            <p:cNvSpPr/>
            <p:nvPr/>
          </p:nvSpPr>
          <p:spPr>
            <a:xfrm>
              <a:off x="3575051" y="4387852"/>
              <a:ext cx="76198" cy="7619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EA62C9-B18C-DC48-1B63-7C422F3C77B6}"/>
                </a:ext>
              </a:extLst>
            </p:cNvPr>
            <p:cNvSpPr txBox="1"/>
            <p:nvPr/>
          </p:nvSpPr>
          <p:spPr>
            <a:xfrm>
              <a:off x="3651249" y="40731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88A990-3BB3-5300-03BB-F19C1D998F99}"/>
                </a:ext>
              </a:extLst>
            </p:cNvPr>
            <p:cNvSpPr txBox="1"/>
            <p:nvPr/>
          </p:nvSpPr>
          <p:spPr>
            <a:xfrm>
              <a:off x="3255475" y="442459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C1BAED-9B78-57C4-4FCD-1FC4658B0F81}"/>
                </a:ext>
              </a:extLst>
            </p:cNvPr>
            <p:cNvSpPr txBox="1"/>
            <p:nvPr/>
          </p:nvSpPr>
          <p:spPr>
            <a:xfrm>
              <a:off x="3679684" y="44195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Z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290DD6-2C28-2A0F-58AE-087F67861BA5}"/>
              </a:ext>
            </a:extLst>
          </p:cNvPr>
          <p:cNvGrpSpPr/>
          <p:nvPr/>
        </p:nvGrpSpPr>
        <p:grpSpPr>
          <a:xfrm>
            <a:off x="-841977" y="1252549"/>
            <a:ext cx="1603324" cy="485168"/>
            <a:chOff x="1098015" y="1037788"/>
            <a:chExt cx="1603324" cy="4851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50A3C4-8F7F-099F-1878-1026D174B9B8}"/>
                </a:ext>
              </a:extLst>
            </p:cNvPr>
            <p:cNvSpPr txBox="1"/>
            <p:nvPr/>
          </p:nvSpPr>
          <p:spPr>
            <a:xfrm>
              <a:off x="1098015" y="1037788"/>
              <a:ext cx="16033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(50, 10,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1589D7-A59B-46A3-75C4-8C9E3E2A4CAF}"/>
                </a:ext>
              </a:extLst>
            </p:cNvPr>
            <p:cNvSpPr txBox="1"/>
            <p:nvPr/>
          </p:nvSpPr>
          <p:spPr>
            <a:xfrm>
              <a:off x="1098015" y="1292124"/>
              <a:ext cx="10983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E32D5E-E62D-D0D0-CA24-CF8F38FF3513}"/>
              </a:ext>
            </a:extLst>
          </p:cNvPr>
          <p:cNvGrpSpPr/>
          <p:nvPr/>
        </p:nvGrpSpPr>
        <p:grpSpPr>
          <a:xfrm>
            <a:off x="4074488" y="1304937"/>
            <a:ext cx="1670650" cy="485168"/>
            <a:chOff x="1098015" y="1037788"/>
            <a:chExt cx="1670650" cy="4851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10C3EC-6CB6-792B-D660-62F439426CEA}"/>
                </a:ext>
              </a:extLst>
            </p:cNvPr>
            <p:cNvSpPr txBox="1"/>
            <p:nvPr/>
          </p:nvSpPr>
          <p:spPr>
            <a:xfrm>
              <a:off x="1098015" y="1037788"/>
              <a:ext cx="16706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World (X, Y, Z) : (50, -10,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304EDA-294A-3BAE-038D-E8E1CAA15A79}"/>
                </a:ext>
              </a:extLst>
            </p:cNvPr>
            <p:cNvSpPr txBox="1"/>
            <p:nvPr/>
          </p:nvSpPr>
          <p:spPr>
            <a:xfrm>
              <a:off x="1098015" y="1292124"/>
              <a:ext cx="12330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BEV (u, v) : (799, 0)</a:t>
              </a:r>
              <a:endPara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4B732C3-CE8C-F386-709B-AC6B6F451D89}"/>
              </a:ext>
            </a:extLst>
          </p:cNvPr>
          <p:cNvCxnSpPr/>
          <p:nvPr/>
        </p:nvCxnSpPr>
        <p:spPr>
          <a:xfrm>
            <a:off x="481948" y="1559273"/>
            <a:ext cx="361950" cy="29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9ECBAC-EB77-A66B-9D35-CC3C78FC3817}"/>
              </a:ext>
            </a:extLst>
          </p:cNvPr>
          <p:cNvCxnSpPr>
            <a:cxnSpLocks/>
          </p:cNvCxnSpPr>
          <p:nvPr/>
        </p:nvCxnSpPr>
        <p:spPr>
          <a:xfrm flipH="1">
            <a:off x="3682348" y="1535769"/>
            <a:ext cx="317500" cy="32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5C6E66A-9276-BFC0-8E5B-161AA070477E}"/>
              </a:ext>
            </a:extLst>
          </p:cNvPr>
          <p:cNvSpPr txBox="1"/>
          <p:nvPr/>
        </p:nvSpPr>
        <p:spPr>
          <a:xfrm>
            <a:off x="2070760" y="2017447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8EB26-AEA9-1D0E-E194-32CCA4CF62C0}"/>
              </a:ext>
            </a:extLst>
          </p:cNvPr>
          <p:cNvSpPr txBox="1"/>
          <p:nvPr/>
        </p:nvSpPr>
        <p:spPr>
          <a:xfrm>
            <a:off x="2083841" y="3554736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4F569-4AFE-F5C6-F88A-3A32863D8487}"/>
              </a:ext>
            </a:extLst>
          </p:cNvPr>
          <p:cNvSpPr txBox="1"/>
          <p:nvPr/>
        </p:nvSpPr>
        <p:spPr>
          <a:xfrm rot="5400000">
            <a:off x="1080541" y="2731079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B4593-625E-4800-38C3-5B98FA44E136}"/>
              </a:ext>
            </a:extLst>
          </p:cNvPr>
          <p:cNvSpPr txBox="1"/>
          <p:nvPr/>
        </p:nvSpPr>
        <p:spPr>
          <a:xfrm rot="5400000">
            <a:off x="3004591" y="2731079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1768A-35BB-9467-3858-7ECE6184EDD7}"/>
              </a:ext>
            </a:extLst>
          </p:cNvPr>
          <p:cNvSpPr txBox="1"/>
          <p:nvPr/>
        </p:nvSpPr>
        <p:spPr>
          <a:xfrm rot="1800000">
            <a:off x="2070761" y="2760782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BA0AE6F2-867B-7E02-38E3-34D65C2E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56" y="1506885"/>
            <a:ext cx="5197464" cy="2748397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BE3B2A39-A89A-E3F7-C742-8AAAAECE87E1}"/>
              </a:ext>
            </a:extLst>
          </p:cNvPr>
          <p:cNvGrpSpPr/>
          <p:nvPr/>
        </p:nvGrpSpPr>
        <p:grpSpPr>
          <a:xfrm>
            <a:off x="7220160" y="1262074"/>
            <a:ext cx="808525" cy="843103"/>
            <a:chOff x="6796852" y="612806"/>
            <a:chExt cx="808525" cy="843103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638E223-846F-5229-3987-06FFA96A89F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70427" y="766374"/>
              <a:ext cx="0" cy="4699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942A387-F147-28B1-598E-3D1BAE4A9F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21782" y="1224134"/>
              <a:ext cx="4635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2B4B978-1F8F-BA2C-5E2A-C53155EDCB04}"/>
                </a:ext>
              </a:extLst>
            </p:cNvPr>
            <p:cNvSpPr/>
            <p:nvPr/>
          </p:nvSpPr>
          <p:spPr>
            <a:xfrm>
              <a:off x="7040228" y="887104"/>
              <a:ext cx="228598" cy="22859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5A5093-1420-FF4A-85AE-907F7DA8AA2A}"/>
                </a:ext>
              </a:extLst>
            </p:cNvPr>
            <p:cNvSpPr txBox="1"/>
            <p:nvPr/>
          </p:nvSpPr>
          <p:spPr>
            <a:xfrm>
              <a:off x="7192626" y="64862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111C82-31B5-E6AB-BD9C-1A0024C6B069}"/>
                </a:ext>
              </a:extLst>
            </p:cNvPr>
            <p:cNvSpPr txBox="1"/>
            <p:nvPr/>
          </p:nvSpPr>
          <p:spPr>
            <a:xfrm>
              <a:off x="6796852" y="103950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6768D2-5AB4-016E-68BD-FF313900E892}"/>
                </a:ext>
              </a:extLst>
            </p:cNvPr>
            <p:cNvSpPr txBox="1"/>
            <p:nvPr/>
          </p:nvSpPr>
          <p:spPr>
            <a:xfrm>
              <a:off x="6807214" y="612806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00FF"/>
                  </a:solidFill>
                </a:rPr>
                <a:t>Z</a:t>
              </a:r>
              <a:endParaRPr lang="ko-KR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3" name="십자형 62">
              <a:extLst>
                <a:ext uri="{FF2B5EF4-FFF2-40B4-BE49-F238E27FC236}">
                  <a16:creationId xmlns:a16="http://schemas.microsoft.com/office/drawing/2014/main" id="{79FBBE27-F5AE-E8E5-3BA0-99F875ED0D2A}"/>
                </a:ext>
              </a:extLst>
            </p:cNvPr>
            <p:cNvSpPr/>
            <p:nvPr/>
          </p:nvSpPr>
          <p:spPr>
            <a:xfrm rot="2700000">
              <a:off x="7035387" y="880448"/>
              <a:ext cx="246979" cy="237342"/>
            </a:xfrm>
            <a:prstGeom prst="plus">
              <a:avLst>
                <a:gd name="adj" fmla="val 41878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18298E1-33C0-8DF6-E404-1D17B756A751}"/>
                  </a:ext>
                </a:extLst>
              </p:cNvPr>
              <p:cNvSpPr/>
              <p:nvPr/>
            </p:nvSpPr>
            <p:spPr>
              <a:xfrm>
                <a:off x="4592773" y="2421718"/>
                <a:ext cx="2207892" cy="10782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Projection = 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Extrinsic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Intrinsic</a:t>
                </a:r>
                <a:r>
                  <a: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18298E1-33C0-8DF6-E404-1D17B756A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73" y="2421718"/>
                <a:ext cx="2207892" cy="1078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7EF765-2776-D156-7A15-340FC7DE927C}"/>
              </a:ext>
            </a:extLst>
          </p:cNvPr>
          <p:cNvCxnSpPr>
            <a:endCxn id="66" idx="1"/>
          </p:cNvCxnSpPr>
          <p:nvPr/>
        </p:nvCxnSpPr>
        <p:spPr>
          <a:xfrm>
            <a:off x="843898" y="1873402"/>
            <a:ext cx="3748875" cy="1087435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0CA6630-8842-33D1-EFCD-4FCCE902FA3E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6800665" y="2773028"/>
            <a:ext cx="2117593" cy="1878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61BF0FA-AEA0-07F0-23F1-6DBF2CBAEA2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735567" y="1897968"/>
            <a:ext cx="857206" cy="1062869"/>
          </a:xfrm>
          <a:prstGeom prst="line">
            <a:avLst/>
          </a:prstGeom>
          <a:ln w="19050">
            <a:solidFill>
              <a:srgbClr val="0000FF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4BE7A86-29FD-82E4-7116-D99FCD8406C4}"/>
              </a:ext>
            </a:extLst>
          </p:cNvPr>
          <p:cNvCxnSpPr>
            <a:cxnSpLocks/>
          </p:cNvCxnSpPr>
          <p:nvPr/>
        </p:nvCxnSpPr>
        <p:spPr>
          <a:xfrm flipV="1">
            <a:off x="6802661" y="2773028"/>
            <a:ext cx="4282534" cy="195492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4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1378135-4353-CA12-3171-DA324C4A0B12}"/>
              </a:ext>
            </a:extLst>
          </p:cNvPr>
          <p:cNvGrpSpPr/>
          <p:nvPr/>
        </p:nvGrpSpPr>
        <p:grpSpPr>
          <a:xfrm>
            <a:off x="1927889" y="1027483"/>
            <a:ext cx="7344800" cy="3791479"/>
            <a:chOff x="2346989" y="1355143"/>
            <a:chExt cx="7344800" cy="379147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50CEF58-EF38-8A78-EADE-7D7E06676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6989" y="1355143"/>
              <a:ext cx="7344800" cy="379147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662E69-8824-8533-2717-FD738EF3FE43}"/>
                </a:ext>
              </a:extLst>
            </p:cNvPr>
            <p:cNvSpPr/>
            <p:nvPr/>
          </p:nvSpPr>
          <p:spPr>
            <a:xfrm>
              <a:off x="5844540" y="3037522"/>
              <a:ext cx="853440" cy="42672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36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77318</TotalTime>
  <Words>281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6</cp:revision>
  <dcterms:created xsi:type="dcterms:W3CDTF">2023-03-16T16:31:14Z</dcterms:created>
  <dcterms:modified xsi:type="dcterms:W3CDTF">2023-05-14T05:38:58Z</dcterms:modified>
</cp:coreProperties>
</file>