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2E"/>
    <a:srgbClr val="FF001A"/>
    <a:srgbClr val="0B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>
        <p:scale>
          <a:sx n="125" d="100"/>
          <a:sy n="125" d="100"/>
        </p:scale>
        <p:origin x="384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8BD5C-6BCB-F786-DA3C-8958CCFE5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F70111-1140-36DE-8A42-917E7DDF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D0994-4241-CF21-1388-1958A0D8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A2FB-97E5-4F75-9129-BEC3727049FC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61C98-E2F5-CC3C-E339-5F9A0F05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7157B-ADB7-B033-68C8-61F186DB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2CB5-0E1B-4CAB-A8A0-25AD53A2A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17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4C603-2426-B1A6-6755-5DC9C11B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4B6BFE-04D4-0E40-458A-9672CCAFD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EEFCD4-B51D-5874-04E6-91761A4A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A2FB-97E5-4F75-9129-BEC3727049FC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7B718-808D-9191-81D6-69696AD4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49604-E476-2287-57AD-A4E112A0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2CB5-0E1B-4CAB-A8A0-25AD53A2A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06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8A8C5D-579B-51B4-8361-7F509A436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89D294-10BF-6D68-89CF-ACBB65458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C902DD-C345-E5EC-C8D5-1423F5C0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A2FB-97E5-4F75-9129-BEC3727049FC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C081D-9FDF-F1AC-93B8-512CC17C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AB38AD-D806-17D6-BD88-B398295D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2CB5-0E1B-4CAB-A8A0-25AD53A2A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22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90AC4-62B1-A887-E4BC-8B65508A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473618-1CD2-7590-559B-C5CA52CEA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229D7-CA95-F399-1B20-1FBF1F6D9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A2FB-97E5-4F75-9129-BEC3727049FC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A89C3-E993-F71A-B6E2-2E0693923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D37773-744D-884F-7BFC-71423102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2CB5-0E1B-4CAB-A8A0-25AD53A2A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7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994CF-9F9E-AE70-6796-6D27CE6D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C62E39-1EBB-2C09-8FDF-210934B77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97D4A-C51E-A751-438E-87968207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A2FB-97E5-4F75-9129-BEC3727049FC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773126-D56A-AEA4-EBDF-7CA5EC68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DC5A94-4379-76EE-9181-D4FFDA11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2CB5-0E1B-4CAB-A8A0-25AD53A2A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4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28803-99D4-3E3B-3188-5270CA62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3E60E-4417-C06D-AF1D-1CAE01B0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954E74-2BB5-EFFF-FCFC-00C2920A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AEB3A8-6BF8-0BA5-B84E-3182A4BD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A2FB-97E5-4F75-9129-BEC3727049FC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908F16-D4F1-4A6F-23D1-7EAEE005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AC66F9-EA4E-299C-4A5E-101D37B5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2CB5-0E1B-4CAB-A8A0-25AD53A2A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3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423BA-4AC5-5B11-9D89-0AE66406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6529B-8C26-3B85-454D-35213DF66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6ADBC6-8B8E-3ED5-C820-788A90921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9C7165-410F-DE54-933E-DD31F1C67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A99B97-22E2-6F82-848F-6CB13B74E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F33A9-CFA8-2F71-DC65-D5F93E57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A2FB-97E5-4F75-9129-BEC3727049FC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416282-14AB-2E01-7E47-ECF7F8F0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0CCB07-2A5E-5E67-9AAF-32FF9A75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2CB5-0E1B-4CAB-A8A0-25AD53A2A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0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17E71-1868-FA42-4D29-3A7CDA09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BC10FA-83EE-E73D-936A-034BFE26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A2FB-97E5-4F75-9129-BEC3727049FC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19C725-BF87-BD42-3CFD-B19E944E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905262-A21B-32A8-51D4-30D8D59D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2CB5-0E1B-4CAB-A8A0-25AD53A2A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32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5EBB0F-727B-A5DE-E9A9-F02C642D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A2FB-97E5-4F75-9129-BEC3727049FC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39C805-274A-C2B8-A46B-94F34615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D80CDB-4F7C-335A-041C-9DFFBBDB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2CB5-0E1B-4CAB-A8A0-25AD53A2A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5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818FA-BB09-E82C-D8EF-098430F2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FF859-DFA3-1B29-9C80-6122DFA63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F99B0E-5F67-2FDB-5A35-697D650BB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9D770-195C-7101-314D-038BFFF1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A2FB-97E5-4F75-9129-BEC3727049FC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AEDF7D-85B3-F41E-DB43-30085993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5B841-27D9-CDCA-2D09-A6D175D4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2CB5-0E1B-4CAB-A8A0-25AD53A2A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9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8898C9-F168-4710-E8DD-A6BF62B0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11EA19-7C45-A346-9A19-99A0FD865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3236D-0800-813F-8E70-4C16E2180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8BA3E-C86B-7DE6-4D46-BD5530DB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A2FB-97E5-4F75-9129-BEC3727049FC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888DD8-E969-0330-8D7C-9F5DA047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E5174C-FF16-0B98-1FFA-631CC501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72CB5-0E1B-4CAB-A8A0-25AD53A2A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3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167454-D085-B808-6570-56F6FC05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48032-07FE-E4F5-4800-ACAB7DD36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34A08-282A-92F0-3082-EACDF340A1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A2FB-97E5-4F75-9129-BEC3727049FC}" type="datetimeFigureOut">
              <a:rPr lang="ko-KR" altLang="en-US" smtClean="0"/>
              <a:t>2023-02-04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F13EA-AA40-7BB5-DC6B-D021B48D0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86FDB-1933-FF97-AED5-5B25CEBDA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72CB5-0E1B-4CAB-A8A0-25AD53A2AA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7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346EB237-553A-77F6-9AAD-66010485240C}"/>
              </a:ext>
            </a:extLst>
          </p:cNvPr>
          <p:cNvGrpSpPr/>
          <p:nvPr/>
        </p:nvGrpSpPr>
        <p:grpSpPr>
          <a:xfrm>
            <a:off x="-3191321" y="-4132999"/>
            <a:ext cx="6382641" cy="15778522"/>
            <a:chOff x="-381255" y="-3675799"/>
            <a:chExt cx="6382641" cy="1577852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D693F68-1F90-070B-1432-C36CAF575C2B}"/>
                </a:ext>
              </a:extLst>
            </p:cNvPr>
            <p:cNvGrpSpPr/>
            <p:nvPr/>
          </p:nvGrpSpPr>
          <p:grpSpPr>
            <a:xfrm>
              <a:off x="-381255" y="-3675799"/>
              <a:ext cx="6382641" cy="9996040"/>
              <a:chOff x="-114555" y="-1679770"/>
              <a:chExt cx="6382641" cy="9996040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3CBD20F5-5F73-129E-5774-3099802A0D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14555" y="-1679770"/>
                <a:ext cx="6382641" cy="1400370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4C70FC21-97A9-A0E4-AD4B-98D2356528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4555" y="-279400"/>
                <a:ext cx="6382641" cy="8595670"/>
              </a:xfrm>
              <a:prstGeom prst="rect">
                <a:avLst/>
              </a:prstGeom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FD398D2-C633-9C7E-6DA5-75D1D454D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81255" y="6320241"/>
              <a:ext cx="6335009" cy="5782482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1611F38-E88D-9195-E96B-AE735A537322}"/>
              </a:ext>
            </a:extLst>
          </p:cNvPr>
          <p:cNvGrpSpPr/>
          <p:nvPr/>
        </p:nvGrpSpPr>
        <p:grpSpPr>
          <a:xfrm>
            <a:off x="4598670" y="-3112693"/>
            <a:ext cx="4619625" cy="3439005"/>
            <a:chOff x="4819650" y="-2106853"/>
            <a:chExt cx="4619625" cy="3439005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21570AA7-E75E-11C0-1F20-7C6A741904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0757" r="8822"/>
            <a:stretch/>
          </p:blipFill>
          <p:spPr>
            <a:xfrm>
              <a:off x="4819650" y="-2106853"/>
              <a:ext cx="4619625" cy="3439005"/>
            </a:xfrm>
            <a:prstGeom prst="rect">
              <a:avLst/>
            </a:prstGeom>
          </p:spPr>
        </p:pic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EFE378B-E560-EC68-C276-D36A9A8A2819}"/>
                </a:ext>
              </a:extLst>
            </p:cNvPr>
            <p:cNvCxnSpPr>
              <a:cxnSpLocks/>
            </p:cNvCxnSpPr>
            <p:nvPr/>
          </p:nvCxnSpPr>
          <p:spPr>
            <a:xfrm>
              <a:off x="5176838" y="-923925"/>
              <a:ext cx="2595562" cy="752475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77DAC0F-0211-8E0B-D07B-77BBFC875002}"/>
                </a:ext>
              </a:extLst>
            </p:cNvPr>
            <p:cNvCxnSpPr>
              <a:cxnSpLocks/>
            </p:cNvCxnSpPr>
            <p:nvPr/>
          </p:nvCxnSpPr>
          <p:spPr>
            <a:xfrm>
              <a:off x="6319838" y="-605631"/>
              <a:ext cx="1469231" cy="174625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부분 원형 31">
              <a:extLst>
                <a:ext uri="{FF2B5EF4-FFF2-40B4-BE49-F238E27FC236}">
                  <a16:creationId xmlns:a16="http://schemas.microsoft.com/office/drawing/2014/main" id="{4CE3B4BC-B329-1FBA-3894-CFA74E80EB76}"/>
                </a:ext>
              </a:extLst>
            </p:cNvPr>
            <p:cNvSpPr/>
            <p:nvPr/>
          </p:nvSpPr>
          <p:spPr>
            <a:xfrm rot="20700000">
              <a:off x="6160294" y="-785019"/>
              <a:ext cx="400050" cy="400050"/>
            </a:xfrm>
            <a:prstGeom prst="pie">
              <a:avLst>
                <a:gd name="adj1" fmla="val 1154489"/>
                <a:gd name="adj2" fmla="val 189947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부분 원형 32">
              <a:extLst>
                <a:ext uri="{FF2B5EF4-FFF2-40B4-BE49-F238E27FC236}">
                  <a16:creationId xmlns:a16="http://schemas.microsoft.com/office/drawing/2014/main" id="{6EA595A4-39A5-A6DF-4D59-E027C1C96227}"/>
                </a:ext>
              </a:extLst>
            </p:cNvPr>
            <p:cNvSpPr/>
            <p:nvPr/>
          </p:nvSpPr>
          <p:spPr>
            <a:xfrm rot="20700000">
              <a:off x="6862759" y="-686202"/>
              <a:ext cx="345290" cy="345290"/>
            </a:xfrm>
            <a:prstGeom prst="pie">
              <a:avLst>
                <a:gd name="adj1" fmla="val 1425453"/>
                <a:gd name="adj2" fmla="val 448738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타원 34">
            <a:extLst>
              <a:ext uri="{FF2B5EF4-FFF2-40B4-BE49-F238E27FC236}">
                <a16:creationId xmlns:a16="http://schemas.microsoft.com/office/drawing/2014/main" id="{80A7C24D-727C-57EF-6DFE-6448DD4992FE}"/>
              </a:ext>
            </a:extLst>
          </p:cNvPr>
          <p:cNvSpPr/>
          <p:nvPr/>
        </p:nvSpPr>
        <p:spPr>
          <a:xfrm>
            <a:off x="11498396" y="0"/>
            <a:ext cx="4549140" cy="4549140"/>
          </a:xfrm>
          <a:prstGeom prst="ellipse">
            <a:avLst/>
          </a:prstGeom>
          <a:noFill/>
          <a:ln>
            <a:solidFill>
              <a:srgbClr val="FF00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3668A66-6603-023F-D754-E84500D59BC3}"/>
              </a:ext>
            </a:extLst>
          </p:cNvPr>
          <p:cNvGrpSpPr/>
          <p:nvPr/>
        </p:nvGrpSpPr>
        <p:grpSpPr>
          <a:xfrm>
            <a:off x="4168966" y="761453"/>
            <a:ext cx="5713809" cy="3500582"/>
            <a:chOff x="4237911" y="525233"/>
            <a:chExt cx="5713809" cy="3500582"/>
          </a:xfrm>
        </p:grpSpPr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C323BFF-20C0-C256-0EAF-72CA666794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43817"/>
            <a:stretch/>
          </p:blipFill>
          <p:spPr>
            <a:xfrm>
              <a:off x="5012436" y="525233"/>
              <a:ext cx="4560203" cy="256204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7C45DCA-4EAB-7705-52EE-D8BEDD91A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43905"/>
            <a:stretch/>
          </p:blipFill>
          <p:spPr>
            <a:xfrm>
              <a:off x="5984740" y="1509241"/>
              <a:ext cx="2811033" cy="1576860"/>
            </a:xfrm>
            <a:prstGeom prst="rect">
              <a:avLst/>
            </a:prstGeom>
          </p:spPr>
        </p:pic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594F3BA-0EC5-EC56-709F-B3C5607ACA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4374" y="1943100"/>
              <a:ext cx="5267340" cy="20827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1F08865-F1A7-14E6-AA72-67B9591FEAA2}"/>
                </a:ext>
              </a:extLst>
            </p:cNvPr>
            <p:cNvSpPr/>
            <p:nvPr/>
          </p:nvSpPr>
          <p:spPr>
            <a:xfrm>
              <a:off x="7292537" y="3048793"/>
              <a:ext cx="74613" cy="74613"/>
            </a:xfrm>
            <a:prstGeom prst="ellipse">
              <a:avLst/>
            </a:prstGeom>
            <a:solidFill>
              <a:srgbClr val="0BA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33031BA-8C0D-BFFA-7949-DEB9AE07A992}"/>
                </a:ext>
              </a:extLst>
            </p:cNvPr>
            <p:cNvSpPr/>
            <p:nvPr/>
          </p:nvSpPr>
          <p:spPr>
            <a:xfrm>
              <a:off x="7306427" y="3062685"/>
              <a:ext cx="46832" cy="46832"/>
            </a:xfrm>
            <a:prstGeom prst="ellipse">
              <a:avLst/>
            </a:prstGeom>
            <a:solidFill>
              <a:srgbClr val="FF00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740731F-A291-4796-C13D-511D2DD1045F}"/>
                </a:ext>
              </a:extLst>
            </p:cNvPr>
            <p:cNvCxnSpPr/>
            <p:nvPr/>
          </p:nvCxnSpPr>
          <p:spPr>
            <a:xfrm>
              <a:off x="4709160" y="3109517"/>
              <a:ext cx="52425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A733FEF-C900-A9D7-DB4C-CF8EE8022472}"/>
                </a:ext>
              </a:extLst>
            </p:cNvPr>
            <p:cNvCxnSpPr/>
            <p:nvPr/>
          </p:nvCxnSpPr>
          <p:spPr>
            <a:xfrm>
              <a:off x="4860416" y="3611880"/>
              <a:ext cx="50596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별: 꼭짓점 5개 60">
              <a:extLst>
                <a:ext uri="{FF2B5EF4-FFF2-40B4-BE49-F238E27FC236}">
                  <a16:creationId xmlns:a16="http://schemas.microsoft.com/office/drawing/2014/main" id="{2275426A-4C04-CD4A-1204-EDB13C8E2648}"/>
                </a:ext>
              </a:extLst>
            </p:cNvPr>
            <p:cNvSpPr/>
            <p:nvPr/>
          </p:nvSpPr>
          <p:spPr>
            <a:xfrm>
              <a:off x="4237911" y="1768197"/>
              <a:ext cx="300709" cy="300709"/>
            </a:xfrm>
            <a:prstGeom prst="star5">
              <a:avLst/>
            </a:prstGeom>
            <a:solidFill>
              <a:srgbClr val="FF8F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별: 꼭짓점 5개 61">
              <a:extLst>
                <a:ext uri="{FF2B5EF4-FFF2-40B4-BE49-F238E27FC236}">
                  <a16:creationId xmlns:a16="http://schemas.microsoft.com/office/drawing/2014/main" id="{41D6DBA4-3CCD-3A94-A531-6C1E0836F3F5}"/>
                </a:ext>
              </a:extLst>
            </p:cNvPr>
            <p:cNvSpPr/>
            <p:nvPr/>
          </p:nvSpPr>
          <p:spPr>
            <a:xfrm>
              <a:off x="8538864" y="3447774"/>
              <a:ext cx="300709" cy="300709"/>
            </a:xfrm>
            <a:prstGeom prst="star5">
              <a:avLst/>
            </a:prstGeom>
            <a:solidFill>
              <a:srgbClr val="FF8F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226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1</cp:revision>
  <dcterms:created xsi:type="dcterms:W3CDTF">2023-02-04T11:39:27Z</dcterms:created>
  <dcterms:modified xsi:type="dcterms:W3CDTF">2023-02-07T22:33:59Z</dcterms:modified>
</cp:coreProperties>
</file>