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23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8ED8F9"/>
    <a:srgbClr val="F6A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2294" y="826"/>
      </p:cViewPr>
      <p:guideLst>
        <p:guide orient="horz" pos="2523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4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업무파일\문화개발팀\2017년\RND WAY\가치체계 개발\디자인 개발\최종결과물\source file\JPG\슬로건가로형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5" y="1940017"/>
            <a:ext cx="209701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" y="6542648"/>
            <a:ext cx="146353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2021-09-20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97B43FD-9283-43A1-8405-52B9B8261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43627" y="0"/>
            <a:ext cx="9906000" cy="2933699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825EA579-78DE-4F2B-8DAC-A83D588D77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27166" y="3429000"/>
            <a:ext cx="8497486" cy="3600953"/>
          </a:xfrm>
          <a:prstGeom prst="rect">
            <a:avLst/>
          </a:prstGeom>
        </p:spPr>
      </p:pic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33D70EB-2A31-4761-91D2-67AC86BDC1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41404"/>
              </p:ext>
            </p:extLst>
          </p:nvPr>
        </p:nvGraphicFramePr>
        <p:xfrm>
          <a:off x="8299458" y="4410705"/>
          <a:ext cx="2269602" cy="1966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534">
                  <a:extLst>
                    <a:ext uri="{9D8B030D-6E8A-4147-A177-3AD203B41FA5}">
                      <a16:colId xmlns:a16="http://schemas.microsoft.com/office/drawing/2014/main" val="1266492266"/>
                    </a:ext>
                  </a:extLst>
                </a:gridCol>
                <a:gridCol w="756534">
                  <a:extLst>
                    <a:ext uri="{9D8B030D-6E8A-4147-A177-3AD203B41FA5}">
                      <a16:colId xmlns:a16="http://schemas.microsoft.com/office/drawing/2014/main" val="1394887904"/>
                    </a:ext>
                  </a:extLst>
                </a:gridCol>
                <a:gridCol w="756534">
                  <a:extLst>
                    <a:ext uri="{9D8B030D-6E8A-4147-A177-3AD203B41FA5}">
                      <a16:colId xmlns:a16="http://schemas.microsoft.com/office/drawing/2014/main" val="1353762502"/>
                    </a:ext>
                  </a:extLst>
                </a:gridCol>
              </a:tblGrid>
              <a:tr h="6556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D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DC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0.04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AD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729098"/>
                  </a:ext>
                </a:extLst>
              </a:tr>
              <a:tr h="6556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8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8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3967150"/>
                  </a:ext>
                </a:extLst>
              </a:tr>
              <a:tr h="65564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0.67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0.71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76305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8AF7C9-650C-40F0-A9F0-266907C9F42B}"/>
                  </a:ext>
                </a:extLst>
              </p:cNvPr>
              <p:cNvSpPr txBox="1"/>
              <p:nvPr/>
            </p:nvSpPr>
            <p:spPr>
              <a:xfrm>
                <a:off x="2924567" y="5521124"/>
                <a:ext cx="1028615" cy="5232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altLang="ko-KR"/>
                  <a:t>+ eps </a:t>
                </a:r>
              </a:p>
              <a:p>
                <a:pPr algn="ctr"/>
                <a:r>
                  <a:rPr lang="en-US" altLang="ko-KR" sz="1600"/>
                  <a:t>(ex.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−8</m:t>
                    </m:r>
                  </m:oMath>
                </a14:m>
                <a:r>
                  <a:rPr lang="en-US" altLang="ko-KR" sz="1600"/>
                  <a:t>)</a:t>
                </a:r>
                <a:endParaRPr lang="ko-KR" altLang="en-US" sz="160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8AF7C9-650C-40F0-A9F0-266907C9F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67" y="5521124"/>
                <a:ext cx="1028615" cy="523220"/>
              </a:xfrm>
              <a:prstGeom prst="rect">
                <a:avLst/>
              </a:prstGeom>
              <a:blipFill>
                <a:blip r:embed="rId4"/>
                <a:stretch>
                  <a:fillRect l="-12500" t="-15116" r="-11310" b="-220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그룹 32">
            <a:extLst>
              <a:ext uri="{FF2B5EF4-FFF2-40B4-BE49-F238E27FC236}">
                <a16:creationId xmlns:a16="http://schemas.microsoft.com/office/drawing/2014/main" id="{3506A9D2-4AEC-41C7-B4E4-EC07C6DF0171}"/>
              </a:ext>
            </a:extLst>
          </p:cNvPr>
          <p:cNvGrpSpPr/>
          <p:nvPr/>
        </p:nvGrpSpPr>
        <p:grpSpPr>
          <a:xfrm>
            <a:off x="4034462" y="4779304"/>
            <a:ext cx="2246321" cy="276999"/>
            <a:chOff x="2617142" y="5114584"/>
            <a:chExt cx="2246321" cy="27699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1DF59E-9355-4F9D-ADD5-9E073166AA3E}"/>
                </a:ext>
              </a:extLst>
            </p:cNvPr>
            <p:cNvSpPr txBox="1"/>
            <p:nvPr/>
          </p:nvSpPr>
          <p:spPr>
            <a:xfrm>
              <a:off x="2617142" y="5114584"/>
              <a:ext cx="8883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/>
                <a:t>+ eps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5D58F26-9226-4A63-9AAF-DF383E090994}"/>
                </a:ext>
              </a:extLst>
            </p:cNvPr>
            <p:cNvSpPr txBox="1"/>
            <p:nvPr/>
          </p:nvSpPr>
          <p:spPr>
            <a:xfrm>
              <a:off x="3296124" y="5114584"/>
              <a:ext cx="8883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/>
                <a:t>+ eps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53CFAF-98F9-4CE7-89F1-436963794372}"/>
                </a:ext>
              </a:extLst>
            </p:cNvPr>
            <p:cNvSpPr txBox="1"/>
            <p:nvPr/>
          </p:nvSpPr>
          <p:spPr>
            <a:xfrm>
              <a:off x="3975107" y="5114584"/>
              <a:ext cx="8883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/>
                <a:t>+ eps </a:t>
              </a: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D8442CA-B503-4FC1-B0FA-D1B05FE1B7C5}"/>
              </a:ext>
            </a:extLst>
          </p:cNvPr>
          <p:cNvGrpSpPr/>
          <p:nvPr/>
        </p:nvGrpSpPr>
        <p:grpSpPr>
          <a:xfrm>
            <a:off x="4034462" y="5458680"/>
            <a:ext cx="2246321" cy="276999"/>
            <a:chOff x="2617142" y="5793960"/>
            <a:chExt cx="2246321" cy="2769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BE7411D-A954-4F1F-B4B6-F3834F0B1043}"/>
                </a:ext>
              </a:extLst>
            </p:cNvPr>
            <p:cNvSpPr txBox="1"/>
            <p:nvPr/>
          </p:nvSpPr>
          <p:spPr>
            <a:xfrm>
              <a:off x="2617142" y="5793960"/>
              <a:ext cx="8883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/>
                <a:t>+ eps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73AE3D-BD55-4CCB-A8EE-84EB3D72F537}"/>
                </a:ext>
              </a:extLst>
            </p:cNvPr>
            <p:cNvSpPr txBox="1"/>
            <p:nvPr/>
          </p:nvSpPr>
          <p:spPr>
            <a:xfrm>
              <a:off x="3296124" y="5793960"/>
              <a:ext cx="8883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/>
                <a:t>+ eps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FBA42D-E486-464D-87E9-887B7269F283}"/>
                </a:ext>
              </a:extLst>
            </p:cNvPr>
            <p:cNvSpPr txBox="1"/>
            <p:nvPr/>
          </p:nvSpPr>
          <p:spPr>
            <a:xfrm>
              <a:off x="3975107" y="5793960"/>
              <a:ext cx="8883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/>
                <a:t>+ eps 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5826714-A7F2-463F-B8D8-AAC18440E90F}"/>
              </a:ext>
            </a:extLst>
          </p:cNvPr>
          <p:cNvGrpSpPr/>
          <p:nvPr/>
        </p:nvGrpSpPr>
        <p:grpSpPr>
          <a:xfrm>
            <a:off x="4034462" y="6138056"/>
            <a:ext cx="2246321" cy="276999"/>
            <a:chOff x="2617142" y="6473336"/>
            <a:chExt cx="2246321" cy="27699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8E4449E-9F72-4CE1-8E80-CB143BC10098}"/>
                </a:ext>
              </a:extLst>
            </p:cNvPr>
            <p:cNvSpPr txBox="1"/>
            <p:nvPr/>
          </p:nvSpPr>
          <p:spPr>
            <a:xfrm>
              <a:off x="2617142" y="6473336"/>
              <a:ext cx="8883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/>
                <a:t>+ eps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883247-50F8-4E69-8E48-7121A9E9A6E9}"/>
                </a:ext>
              </a:extLst>
            </p:cNvPr>
            <p:cNvSpPr txBox="1"/>
            <p:nvPr/>
          </p:nvSpPr>
          <p:spPr>
            <a:xfrm>
              <a:off x="3296124" y="6473336"/>
              <a:ext cx="8883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/>
                <a:t>+ eps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AC8C774-D16B-4323-BF5B-ADA8E96B0E88}"/>
                </a:ext>
              </a:extLst>
            </p:cNvPr>
            <p:cNvSpPr txBox="1"/>
            <p:nvPr/>
          </p:nvSpPr>
          <p:spPr>
            <a:xfrm>
              <a:off x="3975107" y="6473336"/>
              <a:ext cx="88835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200"/>
                <a:t>+ eps </a:t>
              </a: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9DE99C1-EA15-4E22-BFA4-7FF3B11EAE49}"/>
              </a:ext>
            </a:extLst>
          </p:cNvPr>
          <p:cNvCxnSpPr>
            <a:cxnSpLocks/>
          </p:cNvCxnSpPr>
          <p:nvPr/>
        </p:nvCxnSpPr>
        <p:spPr>
          <a:xfrm>
            <a:off x="6286632" y="5400480"/>
            <a:ext cx="1819426" cy="0"/>
          </a:xfrm>
          <a:prstGeom prst="straightConnector1">
            <a:avLst/>
          </a:prstGeom>
          <a:ln w="19050">
            <a:headEnd type="none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88A535-4639-40A9-A1C3-839FE8071BBF}"/>
                  </a:ext>
                </a:extLst>
              </p:cNvPr>
              <p:cNvSpPr txBox="1"/>
              <p:nvPr/>
            </p:nvSpPr>
            <p:spPr>
              <a:xfrm>
                <a:off x="6477847" y="4779304"/>
                <a:ext cx="14369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1600"/>
                  <a:t> at the </a:t>
                </a:r>
              </a:p>
              <a:p>
                <a:pPr algn="ctr"/>
                <a:r>
                  <a:rPr lang="en-US" altLang="ko-KR" sz="1600"/>
                  <a:t>correct classes</a:t>
                </a:r>
                <a:endParaRPr lang="ko-KR" altLang="en-US" sz="160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588A535-4639-40A9-A1C3-839FE8071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847" y="4779304"/>
                <a:ext cx="1436996" cy="492443"/>
              </a:xfrm>
              <a:prstGeom prst="rect">
                <a:avLst/>
              </a:prstGeom>
              <a:blipFill>
                <a:blip r:embed="rId5"/>
                <a:stretch>
                  <a:fillRect l="-5106" t="-12346" r="-8511" b="-246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1B393C-9661-48BA-ABC2-EEA4A9E42F1B}"/>
                  </a:ext>
                </a:extLst>
              </p:cNvPr>
              <p:cNvSpPr txBox="1"/>
              <p:nvPr/>
            </p:nvSpPr>
            <p:spPr>
              <a:xfrm>
                <a:off x="6298407" y="5518200"/>
                <a:ext cx="17958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ko-KR" sz="1600"/>
                  <a:t> at the </a:t>
                </a:r>
              </a:p>
              <a:p>
                <a:pPr algn="ctr"/>
                <a:r>
                  <a:rPr lang="en-US" altLang="ko-KR" sz="1600"/>
                  <a:t>incorrect classes</a:t>
                </a:r>
                <a:endParaRPr lang="ko-KR" altLang="en-US" sz="160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1B393C-9661-48BA-ABC2-EEA4A9E42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8407" y="5518200"/>
                <a:ext cx="1795876" cy="492443"/>
              </a:xfrm>
              <a:prstGeom prst="rect">
                <a:avLst/>
              </a:prstGeom>
              <a:blipFill>
                <a:blip r:embed="rId6"/>
                <a:stretch>
                  <a:fillRect l="-1356" t="-12346" r="-6441" b="-246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그림 27" descr="테이블이(가) 표시된 사진&#10;&#10;자동 생성된 설명">
            <a:extLst>
              <a:ext uri="{FF2B5EF4-FFF2-40B4-BE49-F238E27FC236}">
                <a16:creationId xmlns:a16="http://schemas.microsoft.com/office/drawing/2014/main" id="{40B2AA57-151B-4B30-876D-A019D8A8C9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291" t="12443" r="2308" b="75009"/>
          <a:stretch/>
        </p:blipFill>
        <p:spPr>
          <a:xfrm>
            <a:off x="8299458" y="3896364"/>
            <a:ext cx="2073472" cy="45183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6C4562D-2A05-455D-A3E5-D6CD431BEE3C}"/>
              </a:ext>
            </a:extLst>
          </p:cNvPr>
          <p:cNvSpPr txBox="1"/>
          <p:nvPr/>
        </p:nvSpPr>
        <p:spPr>
          <a:xfrm>
            <a:off x="8792096" y="6548861"/>
            <a:ext cx="13083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+mn-ea"/>
              </a:rPr>
              <a:t>Mean : </a:t>
            </a:r>
            <a:r>
              <a:rPr lang="en-US" altLang="ko-KR" sz="1600" b="1">
                <a:latin typeface="+mn-ea"/>
              </a:rPr>
              <a:t>0.24</a:t>
            </a:r>
          </a:p>
          <a:p>
            <a:r>
              <a:rPr lang="en-US" altLang="ko-KR" sz="1600">
                <a:latin typeface="+mn-ea"/>
              </a:rPr>
              <a:t>Sum : </a:t>
            </a:r>
            <a:r>
              <a:rPr lang="en-US" altLang="ko-KR" sz="1600" b="1">
                <a:latin typeface="+mn-ea"/>
              </a:rPr>
              <a:t>2.13</a:t>
            </a:r>
            <a:endParaRPr lang="ko-KR" altLang="en-US" sz="1600" b="1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6249973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194</TotalTime>
  <Words>55</Words>
  <Application>Microsoft Office PowerPoint</Application>
  <PresentationFormat>A4 용지(210x297mm)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현대하모니 M</vt:lpstr>
      <vt:lpstr>Arial</vt:lpstr>
      <vt:lpstr>Cambria Math</vt:lpstr>
      <vt:lpstr>HMC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JIN-SOL</cp:lastModifiedBy>
  <cp:revision>1</cp:revision>
  <dcterms:created xsi:type="dcterms:W3CDTF">2021-09-20T10:03:34Z</dcterms:created>
  <dcterms:modified xsi:type="dcterms:W3CDTF">2021-09-20T13:17:44Z</dcterms:modified>
</cp:coreProperties>
</file>