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68"/>
    <a:srgbClr val="294B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29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FA34C-5B7B-5B80-83ED-1E03DAA0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3AA92-C0BA-0CC9-B89D-35E6D2E6F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09EF6-0784-E670-0BD9-51B466D9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CF1CB-340E-CF4B-F41B-2BD4A7B3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B9C34-A12F-9B1E-0F67-28644F8A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7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34D00-610F-9534-E717-DAB44E1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A33738-0889-88B4-1F61-6C2749902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AD95D-73DA-97D3-854A-63046AE9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BEF45-2018-1282-EB22-B8259B97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B21D9-E270-0EDA-F644-0BC68DB6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A02C8-0BBC-18CD-7064-34ADC7B6D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FEBB2-862B-9D45-32CF-A457D7EC8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D70CE-2190-D5F8-547D-10225F48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E7CB4-4C13-9475-A58F-15DEBEA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9F651-383C-041A-22E5-0E90D5F0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9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BE1FD-C938-29E3-B839-14A9A3E7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F5491-2A76-BB8E-CA9D-B4C33F65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380B9-500E-CD43-5723-C98BC73E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F292E-BBE3-1812-C56A-F79991C5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4F3E1-AE5B-D76C-82C9-DC280B54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2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C937B-0ECE-F1D4-292C-BE91A936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F2C48-D16F-30CD-2C0C-B8800BD8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AF2F8-A5D8-223B-EDDC-E2FA74C8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33AB3-CBAA-9137-5ADA-D25A833F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004AA-8AC4-17A8-8C0D-2BD3D652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8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9AECE-B6ED-8E1E-B911-7B5D440F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303C4-D416-1759-7648-DA05FA4D0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5BB50-8EFF-DA42-D7DE-374FCAA6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BCF37-133B-F60E-1224-0B3A96AD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3E532-A571-A216-F61C-98DADD29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83D20-7AD1-C02A-5536-A208BC18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6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8C406-7479-DD31-A611-F042E0FE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ADFDA-7879-2292-53B2-47271A00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54BA7-7F93-4CD7-38BA-07CEFFAC0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7ABF86-2699-04A1-588E-84ACDE214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C31E4-C8ED-1160-07C8-E28F63773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A0BD72-048D-A4A8-B797-C464A44A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473696-4F1A-9ACA-A677-ACA81ACF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5B5F9-F4D8-6E7C-5F27-9989309F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55C8F-10B3-CDDF-B8F2-E7FBFCED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407567-A39C-5419-C84D-9A9F78F5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966E45-1928-09C0-D7FD-FB2E31D2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B9A9C2-DA9C-2AC7-90DD-6E6C4F8B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2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5FFD54-0850-848C-4B81-73DCF956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F66742-23F7-2952-F2FB-924349F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6ED25-B338-6E3E-450D-AAD4C262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6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D5D5E-F3BE-70DD-D568-54EB231C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10F1-C962-257B-677B-CA3E1C2C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C0E8D2-8E11-669F-AD91-AED80AF3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BF4D4-6198-9C47-84A3-AE3B5F49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B74D0-F964-EA75-DA89-0B23EEFB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9A458-2332-17FD-F65C-4C69C6CB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4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DBA7C-8591-3152-ACF7-58E68AA7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9FFE04-FE7C-5B56-2161-9F929384A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07D9B-ECA6-1485-ADA5-53B9ECA6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E1143-14E6-086B-1698-CAEB16F2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A8A3F-3535-983A-313F-37BD379C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0A402E-457A-C2C8-A87F-D7EE4F6F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1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727953-B6D7-8BF5-AD74-6FB9BAEC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36D57-E8BB-CE65-0BAA-77700C0A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CB1F6-FCA8-6919-C2EB-8935FA3A6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C7EF7-4FFB-4F3F-AE28-5603A62119AD}" type="datetimeFigureOut">
              <a:rPr lang="ko-KR" altLang="en-US" smtClean="0"/>
              <a:t>2024-12-25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5612F-923E-444F-6F48-BD3A3E1CE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81B71-1B88-3858-D05B-BBEC4739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8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F61688B-7AB0-3982-7EC0-918DD557091C}"/>
              </a:ext>
            </a:extLst>
          </p:cNvPr>
          <p:cNvGrpSpPr/>
          <p:nvPr/>
        </p:nvGrpSpPr>
        <p:grpSpPr>
          <a:xfrm>
            <a:off x="479899" y="159290"/>
            <a:ext cx="5238750" cy="2305050"/>
            <a:chOff x="525902" y="1011879"/>
            <a:chExt cx="5238750" cy="2305050"/>
          </a:xfrm>
        </p:grpSpPr>
        <p:pic>
          <p:nvPicPr>
            <p:cNvPr id="1026" name="Picture 2" descr="원통 좌표계와 구면 좌표계">
              <a:extLst>
                <a:ext uri="{FF2B5EF4-FFF2-40B4-BE49-F238E27FC236}">
                  <a16:creationId xmlns:a16="http://schemas.microsoft.com/office/drawing/2014/main" id="{7B7F480B-18BD-520C-8738-484DB96E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02" y="1011879"/>
              <a:ext cx="5238750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E4FF90-C2F6-0B61-FFCF-6810402F455D}"/>
                    </a:ext>
                  </a:extLst>
                </p:cNvPr>
                <p:cNvSpPr txBox="1"/>
                <p:nvPr/>
              </p:nvSpPr>
              <p:spPr>
                <a:xfrm>
                  <a:off x="2228850" y="2509838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E4FF90-C2F6-0B61-FFCF-6810402F4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850" y="2509838"/>
                  <a:ext cx="104775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5000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E8B4CB-D910-55EA-EB6F-3C736E10378D}"/>
                    </a:ext>
                  </a:extLst>
                </p:cNvPr>
                <p:cNvSpPr txBox="1"/>
                <p:nvPr/>
              </p:nvSpPr>
              <p:spPr>
                <a:xfrm>
                  <a:off x="3328990" y="2509842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E8B4CB-D910-55EA-EB6F-3C736E103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990" y="2509842"/>
                  <a:ext cx="104775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10526" r="-10526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3C92E7-C7DF-981B-950A-42B76D47A36C}"/>
                    </a:ext>
                  </a:extLst>
                </p:cNvPr>
                <p:cNvSpPr txBox="1"/>
                <p:nvPr/>
              </p:nvSpPr>
              <p:spPr>
                <a:xfrm>
                  <a:off x="3328990" y="2706004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3C92E7-C7DF-981B-950A-42B76D47A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990" y="2706004"/>
                  <a:ext cx="104775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10526" r="-10526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343DC9-A060-325C-B198-2B0484943663}"/>
              </a:ext>
            </a:extLst>
          </p:cNvPr>
          <p:cNvGrpSpPr/>
          <p:nvPr/>
        </p:nvGrpSpPr>
        <p:grpSpPr>
          <a:xfrm>
            <a:off x="437040" y="2993282"/>
            <a:ext cx="5238750" cy="2305050"/>
            <a:chOff x="479899" y="2993282"/>
            <a:chExt cx="5238750" cy="230505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822A6C3-F750-E563-A40E-EA7EF9FBF345}"/>
                </a:ext>
              </a:extLst>
            </p:cNvPr>
            <p:cNvGrpSpPr/>
            <p:nvPr/>
          </p:nvGrpSpPr>
          <p:grpSpPr>
            <a:xfrm>
              <a:off x="479899" y="2993282"/>
              <a:ext cx="5238750" cy="2305050"/>
              <a:chOff x="525902" y="1011879"/>
              <a:chExt cx="5238750" cy="2305050"/>
            </a:xfrm>
          </p:grpSpPr>
          <p:pic>
            <p:nvPicPr>
              <p:cNvPr id="3" name="Picture 2" descr="원통 좌표계와 구면 좌표계">
                <a:extLst>
                  <a:ext uri="{FF2B5EF4-FFF2-40B4-BE49-F238E27FC236}">
                    <a16:creationId xmlns:a16="http://schemas.microsoft.com/office/drawing/2014/main" id="{B98BCF43-D7A6-B6C6-F0AE-93057E4E7D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902" y="1011879"/>
                <a:ext cx="5238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2CB92F0-93B3-DC5C-6FF4-493FB815DCEF}"/>
                      </a:ext>
                    </a:extLst>
                  </p:cNvPr>
                  <p:cNvSpPr txBox="1"/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E4FF90-C2F6-0B61-FFCF-6810402F4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5000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050AD161-55BE-06E5-6E47-46388A398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0E8B4CB-D910-55EA-EB6F-3C736E103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2185005-BF7A-AF17-7D9C-AFD90E2E9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3C92E7-C7DF-981B-950A-42B76D47A3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05B3E1-F272-926C-5F32-9A7ABDB7026E}"/>
                </a:ext>
              </a:extLst>
            </p:cNvPr>
            <p:cNvSpPr/>
            <p:nvPr/>
          </p:nvSpPr>
          <p:spPr>
            <a:xfrm>
              <a:off x="2081719" y="2993282"/>
              <a:ext cx="1718553" cy="2305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4813FD3-F118-C5B9-816C-CEEE7CBA05CA}"/>
              </a:ext>
            </a:extLst>
          </p:cNvPr>
          <p:cNvGrpSpPr/>
          <p:nvPr/>
        </p:nvGrpSpPr>
        <p:grpSpPr>
          <a:xfrm>
            <a:off x="6387831" y="2993282"/>
            <a:ext cx="5238750" cy="2305050"/>
            <a:chOff x="6245159" y="2993282"/>
            <a:chExt cx="5238750" cy="230505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E8C9284-C0A7-FD52-DE3E-5CDB702E130D}"/>
                </a:ext>
              </a:extLst>
            </p:cNvPr>
            <p:cNvGrpSpPr/>
            <p:nvPr/>
          </p:nvGrpSpPr>
          <p:grpSpPr>
            <a:xfrm>
              <a:off x="6245159" y="2993282"/>
              <a:ext cx="5238750" cy="2305050"/>
              <a:chOff x="525902" y="1011879"/>
              <a:chExt cx="5238750" cy="2305050"/>
            </a:xfrm>
          </p:grpSpPr>
          <p:pic>
            <p:nvPicPr>
              <p:cNvPr id="12" name="Picture 2" descr="원통 좌표계와 구면 좌표계">
                <a:extLst>
                  <a:ext uri="{FF2B5EF4-FFF2-40B4-BE49-F238E27FC236}">
                    <a16:creationId xmlns:a16="http://schemas.microsoft.com/office/drawing/2014/main" id="{B8100F12-8AE4-F78E-2F0E-9E010E9948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902" y="1011879"/>
                <a:ext cx="5238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C39E0AE-4C66-14AC-E983-047418B9A1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E4FF90-C2F6-0B61-FFCF-6810402F4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5000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96D6AE8-ED6E-A352-37E9-1E4191868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0E8B4CB-D910-55EA-EB6F-3C736E103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2F232B-9118-EEF0-6373-F1868AB269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3C92E7-C7DF-981B-950A-42B76D47A3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FFD711-31A3-0351-F28C-18FD13DC1152}"/>
                </a:ext>
              </a:extLst>
            </p:cNvPr>
            <p:cNvSpPr/>
            <p:nvPr/>
          </p:nvSpPr>
          <p:spPr>
            <a:xfrm>
              <a:off x="9559047" y="2993282"/>
              <a:ext cx="1924862" cy="2305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2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428EE02-D70C-5196-E268-CC4BC8A1CE17}"/>
              </a:ext>
            </a:extLst>
          </p:cNvPr>
          <p:cNvGrpSpPr/>
          <p:nvPr/>
        </p:nvGrpSpPr>
        <p:grpSpPr>
          <a:xfrm>
            <a:off x="620753" y="-45396"/>
            <a:ext cx="6958056" cy="6858000"/>
            <a:chOff x="322438" y="0"/>
            <a:chExt cx="695805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7C4124-1AAA-111C-AF9D-3812BF550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438" y="0"/>
              <a:ext cx="3764996" cy="685800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AF92965-AA12-A2D9-CE15-CBFCB90F9122}"/>
                </a:ext>
              </a:extLst>
            </p:cNvPr>
            <p:cNvGrpSpPr/>
            <p:nvPr/>
          </p:nvGrpSpPr>
          <p:grpSpPr>
            <a:xfrm>
              <a:off x="379918" y="0"/>
              <a:ext cx="6900576" cy="6858000"/>
              <a:chOff x="379918" y="0"/>
              <a:chExt cx="6900576" cy="685800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3AB4BFC-FDE8-34B9-0659-E23B0B423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7434" y="0"/>
                <a:ext cx="3193060" cy="6858000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DC148EA-54E9-8DEA-50DC-D70D69F40CA6}"/>
                  </a:ext>
                </a:extLst>
              </p:cNvPr>
              <p:cNvSpPr/>
              <p:nvPr/>
            </p:nvSpPr>
            <p:spPr>
              <a:xfrm>
                <a:off x="379918" y="16618"/>
                <a:ext cx="3678515" cy="67927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5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65B90AA-0386-3F4A-DCB4-8CC64EAC0C8C}"/>
              </a:ext>
            </a:extLst>
          </p:cNvPr>
          <p:cNvGrpSpPr/>
          <p:nvPr/>
        </p:nvGrpSpPr>
        <p:grpSpPr>
          <a:xfrm>
            <a:off x="675870" y="430853"/>
            <a:ext cx="5705475" cy="5295900"/>
            <a:chOff x="390525" y="301151"/>
            <a:chExt cx="5705475" cy="52959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9E01A94-4483-44C8-6695-A7A2B155A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25" y="301151"/>
              <a:ext cx="5705475" cy="52959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B85138-B298-4B69-361B-56257C0E351A}"/>
                </a:ext>
              </a:extLst>
            </p:cNvPr>
            <p:cNvSpPr txBox="1"/>
            <p:nvPr/>
          </p:nvSpPr>
          <p:spPr>
            <a:xfrm>
              <a:off x="727751" y="45266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</a:t>
              </a:r>
              <a:endParaRPr lang="ko-KR" altLang="en-US" b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91E225-C884-CA9A-1602-2B6BDA38BB4C}"/>
                </a:ext>
              </a:extLst>
            </p:cNvPr>
            <p:cNvSpPr txBox="1"/>
            <p:nvPr/>
          </p:nvSpPr>
          <p:spPr>
            <a:xfrm>
              <a:off x="5523487" y="366084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294B2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</a:t>
              </a:r>
              <a:endParaRPr lang="ko-KR" altLang="en-US" b="1">
                <a:solidFill>
                  <a:srgbClr val="294B2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0908D1-355C-9EAB-E919-A37691BC6229}"/>
                </a:ext>
              </a:extLst>
            </p:cNvPr>
            <p:cNvSpPr txBox="1"/>
            <p:nvPr/>
          </p:nvSpPr>
          <p:spPr>
            <a:xfrm>
              <a:off x="3587682" y="72633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solidFill>
                    <a:srgbClr val="232F68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</a:t>
              </a:r>
              <a:endParaRPr lang="ko-KR" altLang="en-US" b="1">
                <a:solidFill>
                  <a:srgbClr val="232F68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81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965</dc:creator>
  <cp:lastModifiedBy>965</cp:lastModifiedBy>
  <cp:revision>2</cp:revision>
  <dcterms:created xsi:type="dcterms:W3CDTF">2024-12-25T10:11:05Z</dcterms:created>
  <dcterms:modified xsi:type="dcterms:W3CDTF">2024-12-25T13:26:49Z</dcterms:modified>
</cp:coreProperties>
</file>