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00FFFF"/>
    <a:srgbClr val="0000FF"/>
    <a:srgbClr val="FF0000"/>
    <a:srgbClr val="00B050"/>
    <a:srgbClr val="232F68"/>
    <a:srgbClr val="294B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858" autoAdjust="0"/>
  </p:normalViewPr>
  <p:slideViewPr>
    <p:cSldViewPr snapToGrid="0" showGuides="1">
      <p:cViewPr>
        <p:scale>
          <a:sx n="75" d="100"/>
          <a:sy n="75" d="100"/>
        </p:scale>
        <p:origin x="5748" y="171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FA34C-5B7B-5B80-83ED-1E03DAA09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63AA92-C0BA-0CC9-B89D-35E6D2E6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09EF6-0784-E670-0BD9-51B466D9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CF1CB-340E-CF4B-F41B-2BD4A7B3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B9C34-A12F-9B1E-0F67-28644F8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27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34D00-610F-9534-E717-DAB44E1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A33738-0889-88B4-1F61-6C274990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AD95D-73DA-97D3-854A-63046AE9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BEF45-2018-1282-EB22-B8259B97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B21D9-E270-0EDA-F644-0BC68DB6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62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A02C8-0BBC-18CD-7064-34ADC7B6D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5FEBB2-862B-9D45-32CF-A457D7EC8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6D70CE-2190-D5F8-547D-10225F48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E7CB4-4C13-9475-A58F-15DEBEA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9F651-383C-041A-22E5-0E90D5F0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09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BE1FD-C938-29E3-B839-14A9A3E7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F5491-2A76-BB8E-CA9D-B4C33F65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A380B9-500E-CD43-5723-C98BC73E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F292E-BBE3-1812-C56A-F79991C5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4F3E1-AE5B-D76C-82C9-DC280B54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C937B-0ECE-F1D4-292C-BE91A936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F2C48-D16F-30CD-2C0C-B8800BD8C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F2F8-A5D8-223B-EDDC-E2FA74C8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133AB3-CBAA-9137-5ADA-D25A833F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B004AA-8AC4-17A8-8C0D-2BD3D652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5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9AECE-B6ED-8E1E-B911-7B5D440F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303C4-D416-1759-7648-DA05FA4D0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5BB50-8EFF-DA42-D7DE-374FCAA6F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4BCF37-133B-F60E-1224-0B3A96AD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63E532-A571-A216-F61C-98DADD29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E83D20-7AD1-C02A-5536-A208BC18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6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8C406-7479-DD31-A611-F042E0FE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ADFDA-7879-2292-53B2-47271A00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454BA7-7F93-4CD7-38BA-07CEFFAC0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7ABF86-2699-04A1-588E-84ACDE214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7C31E4-C8ED-1160-07C8-E28F63773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A0BD72-048D-A4A8-B797-C464A44A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473696-4F1A-9ACA-A677-ACA81ACF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5B5F9-F4D8-6E7C-5F27-9989309F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E55C8F-10B3-CDDF-B8F2-E7FBFCED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407567-A39C-5419-C84D-9A9F78F5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966E45-1928-09C0-D7FD-FB2E31D2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B9A9C2-DA9C-2AC7-90DD-6E6C4F8BB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72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5FFD54-0850-848C-4B81-73DCF956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66742-23F7-2952-F2FB-924349FB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F6ED25-B338-6E3E-450D-AAD4C262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6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D5D5E-F3BE-70DD-D568-54EB231C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A10F1-C962-257B-677B-CA3E1C2C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C0E8D2-8E11-669F-AD91-AED80AF3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4BF4D4-6198-9C47-84A3-AE3B5F49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B74D0-F964-EA75-DA89-0B23EEFB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9A458-2332-17FD-F65C-4C69C6CB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74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DBA7C-8591-3152-ACF7-58E68AA7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89FFE04-FE7C-5B56-2161-9F929384A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E07D9B-ECA6-1485-ADA5-53B9ECA6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FE1143-14E6-086B-1698-CAEB16F2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A8A3F-3535-983A-313F-37BD379C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0A402E-457A-C2C8-A87F-D7EE4F6F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91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5727953-B6D7-8BF5-AD74-6FB9BAEC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436D57-E8BB-CE65-0BAA-77700C0A4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6CB1F6-FCA8-6919-C2EB-8935FA3A6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C7EF7-4FFB-4F3F-AE28-5603A62119A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35612F-923E-444F-6F48-BD3A3E1CE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981B71-1B88-3858-D05B-BBEC4739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78334-F2A4-43FB-BE78-95C4DFD300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7.png"/><Relationship Id="rId21" Type="http://schemas.openxmlformats.org/officeDocument/2006/relationships/image" Target="../media/image27.png"/><Relationship Id="rId7" Type="http://schemas.openxmlformats.org/officeDocument/2006/relationships/image" Target="../media/image8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6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0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0.png"/><Relationship Id="rId9" Type="http://schemas.openxmlformats.org/officeDocument/2006/relationships/image" Target="../media/image14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EF61688B-7AB0-3982-7EC0-918DD557091C}"/>
              </a:ext>
            </a:extLst>
          </p:cNvPr>
          <p:cNvGrpSpPr/>
          <p:nvPr/>
        </p:nvGrpSpPr>
        <p:grpSpPr>
          <a:xfrm>
            <a:off x="479899" y="159290"/>
            <a:ext cx="5238750" cy="2305050"/>
            <a:chOff x="525902" y="1011879"/>
            <a:chExt cx="5238750" cy="2305050"/>
          </a:xfrm>
        </p:grpSpPr>
        <p:pic>
          <p:nvPicPr>
            <p:cNvPr id="1026" name="Picture 2" descr="원통 좌표계와 구면 좌표계">
              <a:extLst>
                <a:ext uri="{FF2B5EF4-FFF2-40B4-BE49-F238E27FC236}">
                  <a16:creationId xmlns:a16="http://schemas.microsoft.com/office/drawing/2014/main" id="{7B7F480B-18BD-520C-8738-484DB96E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902" y="1011879"/>
              <a:ext cx="5238750" cy="230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E4FF90-C2F6-0B61-FFCF-6810402F455D}"/>
                    </a:ext>
                  </a:extLst>
                </p:cNvPr>
                <p:cNvSpPr txBox="1"/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E4FF90-C2F6-0B61-FFCF-6810402F4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850" y="2509838"/>
                  <a:ext cx="104775" cy="16927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5000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E8B4CB-D910-55EA-EB6F-3C736E10378D}"/>
                    </a:ext>
                  </a:extLst>
                </p:cNvPr>
                <p:cNvSpPr txBox="1"/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0E8B4CB-D910-55EA-EB6F-3C736E1037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509842"/>
                  <a:ext cx="10477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3C92E7-C7DF-981B-950A-42B76D47A36C}"/>
                    </a:ext>
                  </a:extLst>
                </p:cNvPr>
                <p:cNvSpPr txBox="1"/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ko-KR" altLang="en-US" sz="110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3C92E7-C7DF-981B-950A-42B76D47A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8990" y="2706004"/>
                  <a:ext cx="104775" cy="169277"/>
                </a:xfrm>
                <a:prstGeom prst="rect">
                  <a:avLst/>
                </a:prstGeom>
                <a:blipFill>
                  <a:blip r:embed="rId4"/>
                  <a:stretch>
                    <a:fillRect l="-10526" r="-10526"/>
                  </a:stretch>
                </a:blipFill>
                <a:ln>
                  <a:solidFill>
                    <a:srgbClr val="FFFFFF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1343DC9-A060-325C-B198-2B0484943663}"/>
              </a:ext>
            </a:extLst>
          </p:cNvPr>
          <p:cNvGrpSpPr/>
          <p:nvPr/>
        </p:nvGrpSpPr>
        <p:grpSpPr>
          <a:xfrm>
            <a:off x="437040" y="2993282"/>
            <a:ext cx="5238750" cy="2305050"/>
            <a:chOff x="479899" y="2993282"/>
            <a:chExt cx="5238750" cy="2305050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0822A6C3-F750-E563-A40E-EA7EF9FBF345}"/>
                </a:ext>
              </a:extLst>
            </p:cNvPr>
            <p:cNvGrpSpPr/>
            <p:nvPr/>
          </p:nvGrpSpPr>
          <p:grpSpPr>
            <a:xfrm>
              <a:off x="479899" y="2993282"/>
              <a:ext cx="5238750" cy="2305050"/>
              <a:chOff x="525902" y="1011879"/>
              <a:chExt cx="5238750" cy="2305050"/>
            </a:xfrm>
          </p:grpSpPr>
          <p:pic>
            <p:nvPicPr>
              <p:cNvPr id="3" name="Picture 2" descr="원통 좌표계와 구면 좌표계">
                <a:extLst>
                  <a:ext uri="{FF2B5EF4-FFF2-40B4-BE49-F238E27FC236}">
                    <a16:creationId xmlns:a16="http://schemas.microsoft.com/office/drawing/2014/main" id="{B98BCF43-D7A6-B6C6-F0AE-93057E4E7D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902" y="1011879"/>
                <a:ext cx="5238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62CB92F0-93B3-DC5C-6FF4-493FB815DCEF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E4FF90-C2F6-0B61-FFCF-6810402F4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5000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050AD161-55BE-06E5-6E47-46388A398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E8B4CB-D910-55EA-EB6F-3C736E103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2185005-BF7A-AF17-7D9C-AFD90E2E9EF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3C92E7-C7DF-981B-950A-42B76D47A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05B3E1-F272-926C-5F32-9A7ABDB7026E}"/>
                </a:ext>
              </a:extLst>
            </p:cNvPr>
            <p:cNvSpPr/>
            <p:nvPr/>
          </p:nvSpPr>
          <p:spPr>
            <a:xfrm>
              <a:off x="2081719" y="2993282"/>
              <a:ext cx="1718553" cy="2305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4813FD3-F118-C5B9-816C-CEEE7CBA05CA}"/>
              </a:ext>
            </a:extLst>
          </p:cNvPr>
          <p:cNvGrpSpPr/>
          <p:nvPr/>
        </p:nvGrpSpPr>
        <p:grpSpPr>
          <a:xfrm>
            <a:off x="6387831" y="2993282"/>
            <a:ext cx="5238750" cy="2305050"/>
            <a:chOff x="6245159" y="2993282"/>
            <a:chExt cx="5238750" cy="230505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E8C9284-C0A7-FD52-DE3E-5CDB702E130D}"/>
                </a:ext>
              </a:extLst>
            </p:cNvPr>
            <p:cNvGrpSpPr/>
            <p:nvPr/>
          </p:nvGrpSpPr>
          <p:grpSpPr>
            <a:xfrm>
              <a:off x="6245159" y="2993282"/>
              <a:ext cx="5238750" cy="2305050"/>
              <a:chOff x="525902" y="1011879"/>
              <a:chExt cx="5238750" cy="2305050"/>
            </a:xfrm>
          </p:grpSpPr>
          <p:pic>
            <p:nvPicPr>
              <p:cNvPr id="12" name="Picture 2" descr="원통 좌표계와 구면 좌표계">
                <a:extLst>
                  <a:ext uri="{FF2B5EF4-FFF2-40B4-BE49-F238E27FC236}">
                    <a16:creationId xmlns:a16="http://schemas.microsoft.com/office/drawing/2014/main" id="{B8100F12-8AE4-F78E-2F0E-9E010E994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902" y="1011879"/>
                <a:ext cx="5238750" cy="23050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C39E0AE-4C66-14AC-E983-047418B9A1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DE4FF90-C2F6-0B61-FFCF-6810402F45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850" y="2509838"/>
                    <a:ext cx="104775" cy="1692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000" r="-5000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F96D6AE8-ED6E-A352-37E9-1E419186877D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40E8B4CB-D910-55EA-EB6F-3C736E103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509842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42F232B-9118-EEF0-6373-F1868AB2691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solidFill>
                      <a:srgbClr val="FFFFFF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10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13C92E7-C7DF-981B-950A-42B76D47A3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8990" y="2706004"/>
                    <a:ext cx="104775" cy="1692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526" r="-10526"/>
                    </a:stretch>
                  </a:blipFill>
                  <a:ln>
                    <a:solidFill>
                      <a:srgbClr val="FFFFFF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8FFD711-31A3-0351-F28C-18FD13DC1152}"/>
                </a:ext>
              </a:extLst>
            </p:cNvPr>
            <p:cNvSpPr/>
            <p:nvPr/>
          </p:nvSpPr>
          <p:spPr>
            <a:xfrm>
              <a:off x="9559047" y="2993282"/>
              <a:ext cx="1924862" cy="23050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80266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428EE02-D70C-5196-E268-CC4BC8A1CE17}"/>
              </a:ext>
            </a:extLst>
          </p:cNvPr>
          <p:cNvGrpSpPr/>
          <p:nvPr/>
        </p:nvGrpSpPr>
        <p:grpSpPr>
          <a:xfrm>
            <a:off x="620753" y="-45396"/>
            <a:ext cx="6958056" cy="6858000"/>
            <a:chOff x="322438" y="0"/>
            <a:chExt cx="6958056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27C4124-1AAA-111C-AF9D-3812BF550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438" y="0"/>
              <a:ext cx="3764996" cy="6858000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AF92965-AA12-A2D9-CE15-CBFCB90F9122}"/>
                </a:ext>
              </a:extLst>
            </p:cNvPr>
            <p:cNvGrpSpPr/>
            <p:nvPr/>
          </p:nvGrpSpPr>
          <p:grpSpPr>
            <a:xfrm>
              <a:off x="379918" y="0"/>
              <a:ext cx="6900576" cy="6858000"/>
              <a:chOff x="379918" y="0"/>
              <a:chExt cx="6900576" cy="68580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3AB4BFC-FDE8-34B9-0659-E23B0B423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7434" y="0"/>
                <a:ext cx="3193060" cy="6858000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DC148EA-54E9-8DEA-50DC-D70D69F40CA6}"/>
                  </a:ext>
                </a:extLst>
              </p:cNvPr>
              <p:cNvSpPr/>
              <p:nvPr/>
            </p:nvSpPr>
            <p:spPr>
              <a:xfrm>
                <a:off x="379918" y="16618"/>
                <a:ext cx="3678515" cy="67927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675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7ED9EFBE-ECA9-F2D2-63BD-867735051737}"/>
              </a:ext>
            </a:extLst>
          </p:cNvPr>
          <p:cNvGrpSpPr/>
          <p:nvPr/>
        </p:nvGrpSpPr>
        <p:grpSpPr>
          <a:xfrm>
            <a:off x="919233" y="-270038"/>
            <a:ext cx="2650431" cy="2530303"/>
            <a:chOff x="7586733" y="1673244"/>
            <a:chExt cx="2650431" cy="253030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8200F89-2606-C0BD-442B-A3B801AB621D}"/>
                </a:ext>
              </a:extLst>
            </p:cNvPr>
            <p:cNvGrpSpPr/>
            <p:nvPr/>
          </p:nvGrpSpPr>
          <p:grpSpPr>
            <a:xfrm>
              <a:off x="7586733" y="1673244"/>
              <a:ext cx="2650431" cy="2530303"/>
              <a:chOff x="7204112" y="1997413"/>
              <a:chExt cx="2650431" cy="2530303"/>
            </a:xfrm>
          </p:grpSpPr>
          <p:cxnSp>
            <p:nvCxnSpPr>
              <p:cNvPr id="2" name="직선 화살표 연결선 1">
                <a:extLst>
                  <a:ext uri="{FF2B5EF4-FFF2-40B4-BE49-F238E27FC236}">
                    <a16:creationId xmlns:a16="http://schemas.microsoft.com/office/drawing/2014/main" id="{230ADBC5-4F42-CB45-65B6-1238C057D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5744" y="3445212"/>
                <a:ext cx="243191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9832C7F2-BFBF-22D2-9446-1F9C862C85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5745" y="2892328"/>
                <a:ext cx="1504544" cy="15090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60D4C222-7921-152A-05EC-769BF96902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9055" y="1997413"/>
                <a:ext cx="0" cy="240396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C241CE-59BA-2B75-EB9A-6DB4BA05CAC7}"/>
                  </a:ext>
                </a:extLst>
              </p:cNvPr>
              <p:cNvSpPr txBox="1"/>
              <p:nvPr/>
            </p:nvSpPr>
            <p:spPr>
              <a:xfrm>
                <a:off x="8269501" y="2085332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F70E13-C09C-C009-A8D2-3DD00398F7B3}"/>
                  </a:ext>
                </a:extLst>
              </p:cNvPr>
              <p:cNvSpPr txBox="1"/>
              <p:nvPr/>
            </p:nvSpPr>
            <p:spPr>
              <a:xfrm>
                <a:off x="7204112" y="3975210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endPara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57E908-6277-6915-EEDE-644EC722E68B}"/>
                  </a:ext>
                </a:extLst>
              </p:cNvPr>
              <p:cNvSpPr txBox="1"/>
              <p:nvPr/>
            </p:nvSpPr>
            <p:spPr>
              <a:xfrm>
                <a:off x="9393678" y="3174094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</a:t>
                </a:r>
                <a:endPara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D96B6D-B384-A62A-5EE2-B28410F432E2}"/>
                  </a:ext>
                </a:extLst>
              </p:cNvPr>
              <p:cNvSpPr txBox="1"/>
              <p:nvPr/>
            </p:nvSpPr>
            <p:spPr>
              <a:xfrm>
                <a:off x="7321684" y="4250717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Roll</a:t>
                </a:r>
                <a:endPara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70E428-2E4A-96DB-2D45-096086A2C617}"/>
                  </a:ext>
                </a:extLst>
              </p:cNvPr>
              <p:cNvSpPr txBox="1"/>
              <p:nvPr/>
            </p:nvSpPr>
            <p:spPr>
              <a:xfrm>
                <a:off x="9208851" y="3476170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Pitch</a:t>
                </a:r>
                <a:endPara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E71BCEB-BB70-DB90-4FA5-A6A47CA3002B}"/>
                  </a:ext>
                </a:extLst>
              </p:cNvPr>
              <p:cNvSpPr txBox="1"/>
              <p:nvPr/>
            </p:nvSpPr>
            <p:spPr>
              <a:xfrm>
                <a:off x="7681183" y="2085332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Yaw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AFF0C81-8A17-240C-A173-41058B34310A}"/>
                </a:ext>
              </a:extLst>
            </p:cNvPr>
            <p:cNvSpPr/>
            <p:nvPr/>
          </p:nvSpPr>
          <p:spPr>
            <a:xfrm>
              <a:off x="8589027" y="3078394"/>
              <a:ext cx="85297" cy="85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A451255-FD28-51F1-F618-995FC8A9E459}"/>
              </a:ext>
            </a:extLst>
          </p:cNvPr>
          <p:cNvGrpSpPr/>
          <p:nvPr/>
        </p:nvGrpSpPr>
        <p:grpSpPr>
          <a:xfrm>
            <a:off x="734406" y="2913045"/>
            <a:ext cx="6933303" cy="3046258"/>
            <a:chOff x="734406" y="2913045"/>
            <a:chExt cx="6933303" cy="3046258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3B889473-5360-3516-E646-BC51F300A7AC}"/>
                </a:ext>
              </a:extLst>
            </p:cNvPr>
            <p:cNvGrpSpPr/>
            <p:nvPr/>
          </p:nvGrpSpPr>
          <p:grpSpPr>
            <a:xfrm>
              <a:off x="734406" y="3429000"/>
              <a:ext cx="2650431" cy="2530303"/>
              <a:chOff x="734406" y="3429000"/>
              <a:chExt cx="2650431" cy="2530303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0025522E-4CF6-BD74-0747-6BEC5EA6F8F9}"/>
                  </a:ext>
                </a:extLst>
              </p:cNvPr>
              <p:cNvGrpSpPr/>
              <p:nvPr/>
            </p:nvGrpSpPr>
            <p:grpSpPr>
              <a:xfrm>
                <a:off x="734406" y="3429000"/>
                <a:ext cx="2650431" cy="2530303"/>
                <a:chOff x="734406" y="3429000"/>
                <a:chExt cx="2650431" cy="2530303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41FB0446-BCD6-E4EB-62B6-62512A2255E0}"/>
                    </a:ext>
                  </a:extLst>
                </p:cNvPr>
                <p:cNvGrpSpPr/>
                <p:nvPr/>
              </p:nvGrpSpPr>
              <p:grpSpPr>
                <a:xfrm>
                  <a:off x="734406" y="3429000"/>
                  <a:ext cx="2650431" cy="2530303"/>
                  <a:chOff x="7204112" y="1997413"/>
                  <a:chExt cx="2650431" cy="2530303"/>
                </a:xfrm>
              </p:grpSpPr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4DEA2C5B-57D2-471D-621C-F9C65E307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95744" y="3445212"/>
                    <a:ext cx="2431916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9B4D810D-B2E9-32EE-B681-63044B0A67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95745" y="2892328"/>
                    <a:ext cx="1504544" cy="150904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직선 화살표 연결선 37">
                    <a:extLst>
                      <a:ext uri="{FF2B5EF4-FFF2-40B4-BE49-F238E27FC236}">
                        <a16:creationId xmlns:a16="http://schemas.microsoft.com/office/drawing/2014/main" id="{E76658E9-4C0D-3ABA-890E-628C5AC126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49055" y="1997413"/>
                    <a:ext cx="0" cy="2403964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B074CB5-5A86-57D6-E2D9-063318ADEDB7}"/>
                      </a:ext>
                    </a:extLst>
                  </p:cNvPr>
                  <p:cNvSpPr txBox="1"/>
                  <p:nvPr/>
                </p:nvSpPr>
                <p:spPr>
                  <a:xfrm>
                    <a:off x="8269501" y="2085332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Z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27ADD5B-F9A7-ED82-CE88-330B5FEB42D7}"/>
                      </a:ext>
                    </a:extLst>
                  </p:cNvPr>
                  <p:cNvSpPr txBox="1"/>
                  <p:nvPr/>
                </p:nvSpPr>
                <p:spPr>
                  <a:xfrm>
                    <a:off x="7204112" y="3975210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X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32508F7A-2BB4-0F74-8B70-EBA4275D6110}"/>
                      </a:ext>
                    </a:extLst>
                  </p:cNvPr>
                  <p:cNvSpPr txBox="1"/>
                  <p:nvPr/>
                </p:nvSpPr>
                <p:spPr>
                  <a:xfrm>
                    <a:off x="9393678" y="3174094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6681BA-6C60-7FC0-D2FD-6F107FD5494C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684" y="4250717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Roll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8CC6CF0-5E7C-C469-9456-CF6C38205F92}"/>
                      </a:ext>
                    </a:extLst>
                  </p:cNvPr>
                  <p:cNvSpPr txBox="1"/>
                  <p:nvPr/>
                </p:nvSpPr>
                <p:spPr>
                  <a:xfrm>
                    <a:off x="9208851" y="3476170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Pitch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D8677D4-35FC-F82E-6447-046FD08424D6}"/>
                      </a:ext>
                    </a:extLst>
                  </p:cNvPr>
                  <p:cNvSpPr txBox="1"/>
                  <p:nvPr/>
                </p:nvSpPr>
                <p:spPr>
                  <a:xfrm>
                    <a:off x="7681183" y="2085332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Yaw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30B25457-013A-5A0B-4E2E-000E4E3870BB}"/>
                    </a:ext>
                  </a:extLst>
                </p:cNvPr>
                <p:cNvSpPr/>
                <p:nvPr/>
              </p:nvSpPr>
              <p:spPr>
                <a:xfrm>
                  <a:off x="1736700" y="4834150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9F0F354B-06D6-DE8F-E1B9-58FE8EC846E5}"/>
                    </a:ext>
                  </a:extLst>
                </p:cNvPr>
                <p:cNvSpPr/>
                <p:nvPr/>
              </p:nvSpPr>
              <p:spPr>
                <a:xfrm>
                  <a:off x="2121151" y="4152961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7" name="직선 연결선 46">
                  <a:extLst>
                    <a:ext uri="{FF2B5EF4-FFF2-40B4-BE49-F238E27FC236}">
                      <a16:creationId xmlns:a16="http://schemas.microsoft.com/office/drawing/2014/main" id="{2F9FD317-5BFE-FC5F-0945-61FE9FBB050C}"/>
                    </a:ext>
                  </a:extLst>
                </p:cNvPr>
                <p:cNvCxnSpPr>
                  <a:cxnSpLocks/>
                  <a:stCxn id="45" idx="4"/>
                </p:cNvCxnSpPr>
                <p:nvPr/>
              </p:nvCxnSpPr>
              <p:spPr>
                <a:xfrm>
                  <a:off x="2163800" y="4238258"/>
                  <a:ext cx="0" cy="1349742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CA73AF1F-AA63-7D75-EC10-DEF2B66F2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9025" y="5588000"/>
                  <a:ext cx="10747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id="{32D8609A-30FD-46C7-AC28-15E5DA0A3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6335" y="4907757"/>
                  <a:ext cx="682191" cy="68024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300CDCA1-2FC4-0FB5-7528-B3F3D49891AB}"/>
                    </a:ext>
                  </a:extLst>
                </p:cNvPr>
                <p:cNvSpPr txBox="1"/>
                <p:nvPr/>
              </p:nvSpPr>
              <p:spPr>
                <a:xfrm>
                  <a:off x="1833556" y="560311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BF1F6DAF-79F2-BC99-FA31-6A7EA9F76D6E}"/>
                    </a:ext>
                  </a:extLst>
                </p:cNvPr>
                <p:cNvSpPr txBox="1"/>
                <p:nvPr/>
              </p:nvSpPr>
              <p:spPr>
                <a:xfrm>
                  <a:off x="2551596" y="518475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EDB9A0E-2E7A-0E4E-021E-7273C81EFA7A}"/>
                    </a:ext>
                  </a:extLst>
                </p:cNvPr>
                <p:cNvSpPr txBox="1"/>
                <p:nvPr/>
              </p:nvSpPr>
              <p:spPr>
                <a:xfrm>
                  <a:off x="2179686" y="4568843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" r="-6875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BA2861C1-DEC2-82AF-2C7C-97A4BADD3D4B}"/>
                </a:ext>
              </a:extLst>
            </p:cNvPr>
            <p:cNvGrpSpPr/>
            <p:nvPr/>
          </p:nvGrpSpPr>
          <p:grpSpPr>
            <a:xfrm>
              <a:off x="5017278" y="3429000"/>
              <a:ext cx="2650431" cy="2530303"/>
              <a:chOff x="4839478" y="3429000"/>
              <a:chExt cx="2650431" cy="2530303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264D7502-4083-3B33-B0C5-D5B6B3F22195}"/>
                  </a:ext>
                </a:extLst>
              </p:cNvPr>
              <p:cNvGrpSpPr/>
              <p:nvPr/>
            </p:nvGrpSpPr>
            <p:grpSpPr>
              <a:xfrm>
                <a:off x="4839478" y="3429000"/>
                <a:ext cx="2650431" cy="2530303"/>
                <a:chOff x="7204112" y="1997413"/>
                <a:chExt cx="2650431" cy="2530303"/>
              </a:xfrm>
            </p:grpSpPr>
            <p:cxnSp>
              <p:nvCxnSpPr>
                <p:cNvPr id="81" name="직선 화살표 연결선 80">
                  <a:extLst>
                    <a:ext uri="{FF2B5EF4-FFF2-40B4-BE49-F238E27FC236}">
                      <a16:creationId xmlns:a16="http://schemas.microsoft.com/office/drawing/2014/main" id="{E9F99421-4C16-AE6B-693A-907BB1912A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744" y="3445212"/>
                  <a:ext cx="2431916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C2F01B4B-1C34-255A-9207-329239D92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5745" y="2892328"/>
                  <a:ext cx="1504544" cy="1509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4865D85A-6FAE-38F9-32DC-5A467CFD67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9055" y="1997413"/>
                  <a:ext cx="0" cy="2403964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09F4BD0-60CB-6B59-8C27-831F1534EB20}"/>
                    </a:ext>
                  </a:extLst>
                </p:cNvPr>
                <p:cNvSpPr txBox="1"/>
                <p:nvPr/>
              </p:nvSpPr>
              <p:spPr>
                <a:xfrm>
                  <a:off x="8269501" y="2085332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D393F714-AE9D-8082-988E-DB79DC4B3536}"/>
                    </a:ext>
                  </a:extLst>
                </p:cNvPr>
                <p:cNvSpPr txBox="1"/>
                <p:nvPr/>
              </p:nvSpPr>
              <p:spPr>
                <a:xfrm>
                  <a:off x="7204112" y="3975210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05688C0-3D0C-E547-6933-5C8E2928FB74}"/>
                    </a:ext>
                  </a:extLst>
                </p:cNvPr>
                <p:cNvSpPr txBox="1"/>
                <p:nvPr/>
              </p:nvSpPr>
              <p:spPr>
                <a:xfrm>
                  <a:off x="9393678" y="3174094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0C60079-5FB0-ED17-E03B-2707726A539D}"/>
                    </a:ext>
                  </a:extLst>
                </p:cNvPr>
                <p:cNvSpPr txBox="1"/>
                <p:nvPr/>
              </p:nvSpPr>
              <p:spPr>
                <a:xfrm>
                  <a:off x="7321684" y="4250717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Roll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F77B8FF5-9CB3-3BE5-9FC5-2F5C2A050C67}"/>
                    </a:ext>
                  </a:extLst>
                </p:cNvPr>
                <p:cNvSpPr txBox="1"/>
                <p:nvPr/>
              </p:nvSpPr>
              <p:spPr>
                <a:xfrm>
                  <a:off x="9208851" y="3476170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Pitch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FEC94F1-DD30-DC0D-4EAE-1C6C1864004D}"/>
                    </a:ext>
                  </a:extLst>
                </p:cNvPr>
                <p:cNvSpPr txBox="1"/>
                <p:nvPr/>
              </p:nvSpPr>
              <p:spPr>
                <a:xfrm>
                  <a:off x="7681183" y="2085332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Yaw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3B101B9-82CA-E830-77EE-513F48719CCA}"/>
                  </a:ext>
                </a:extLst>
              </p:cNvPr>
              <p:cNvSpPr/>
              <p:nvPr/>
            </p:nvSpPr>
            <p:spPr>
              <a:xfrm>
                <a:off x="6226223" y="4152961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80AC26B8-C806-6ED3-1139-BB85C860CA96}"/>
                  </a:ext>
                </a:extLst>
              </p:cNvPr>
              <p:cNvCxnSpPr>
                <a:cxnSpLocks/>
                <a:stCxn id="74" idx="4"/>
              </p:cNvCxnSpPr>
              <p:nvPr/>
            </p:nvCxnSpPr>
            <p:spPr>
              <a:xfrm>
                <a:off x="6268872" y="4238258"/>
                <a:ext cx="0" cy="134974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A2BAA0-44EF-C293-F29D-E843496524C8}"/>
                  </a:ext>
                </a:extLst>
              </p:cNvPr>
              <p:cNvSpPr txBox="1"/>
              <p:nvPr/>
            </p:nvSpPr>
            <p:spPr>
              <a:xfrm>
                <a:off x="6251250" y="4598513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0412DA05-54F2-D79C-273C-6D3F976105AF}"/>
                  </a:ext>
                </a:extLst>
              </p:cNvPr>
              <p:cNvCxnSpPr>
                <a:stCxn id="73" idx="5"/>
              </p:cNvCxnSpPr>
              <p:nvPr/>
            </p:nvCxnSpPr>
            <p:spPr>
              <a:xfrm>
                <a:off x="5914578" y="4906956"/>
                <a:ext cx="354294" cy="69616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부분 원형 91">
                <a:extLst>
                  <a:ext uri="{FF2B5EF4-FFF2-40B4-BE49-F238E27FC236}">
                    <a16:creationId xmlns:a16="http://schemas.microsoft.com/office/drawing/2014/main" id="{F9B78E77-26E0-00A0-F94B-75D8F7D09A97}"/>
                  </a:ext>
                </a:extLst>
              </p:cNvPr>
              <p:cNvSpPr/>
              <p:nvPr/>
            </p:nvSpPr>
            <p:spPr>
              <a:xfrm>
                <a:off x="5330539" y="4329247"/>
                <a:ext cx="1092530" cy="1092530"/>
              </a:xfrm>
              <a:prstGeom prst="pie">
                <a:avLst>
                  <a:gd name="adj1" fmla="val 3634440"/>
                  <a:gd name="adj2" fmla="val 8023040"/>
                </a:avLst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F34899A7-BD26-B49F-A017-60DB252F8A18}"/>
                  </a:ext>
                </a:extLst>
              </p:cNvPr>
              <p:cNvSpPr/>
              <p:nvPr/>
            </p:nvSpPr>
            <p:spPr>
              <a:xfrm>
                <a:off x="5841772" y="4834150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90" r="-2682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EB9136B-571F-FC28-C476-45D61AD221E6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EB9136B-571F-FC28-C476-45D61AD221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375" r="-9375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347D308-9A87-4248-21EE-70089642B95F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347D308-9A87-4248-21EE-70089642B9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21" r="-679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5" name="화살표: 왼쪽/오른쪽 104">
              <a:extLst>
                <a:ext uri="{FF2B5EF4-FFF2-40B4-BE49-F238E27FC236}">
                  <a16:creationId xmlns:a16="http://schemas.microsoft.com/office/drawing/2014/main" id="{FBDF9510-9DD1-6D0D-B813-80C199C43F8B}"/>
                </a:ext>
              </a:extLst>
            </p:cNvPr>
            <p:cNvSpPr/>
            <p:nvPr/>
          </p:nvSpPr>
          <p:spPr>
            <a:xfrm>
              <a:off x="3709018" y="4238258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0E7A6DC-895A-9F21-AB0F-748D26D4FB4C}"/>
                </a:ext>
              </a:extLst>
            </p:cNvPr>
            <p:cNvSpPr txBox="1"/>
            <p:nvPr/>
          </p:nvSpPr>
          <p:spPr>
            <a:xfrm>
              <a:off x="1195271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직교 좌표계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E5A2A43-712D-7EAD-723B-EC37D4676F50}"/>
                </a:ext>
              </a:extLst>
            </p:cNvPr>
            <p:cNvSpPr txBox="1"/>
            <p:nvPr/>
          </p:nvSpPr>
          <p:spPr>
            <a:xfrm>
              <a:off x="5494349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원통 좌표계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781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505C2E77-8FFF-75A1-F743-64202C77D550}"/>
              </a:ext>
            </a:extLst>
          </p:cNvPr>
          <p:cNvGrpSpPr/>
          <p:nvPr/>
        </p:nvGrpSpPr>
        <p:grpSpPr>
          <a:xfrm>
            <a:off x="907549" y="333762"/>
            <a:ext cx="6933303" cy="3046258"/>
            <a:chOff x="907549" y="333762"/>
            <a:chExt cx="6933303" cy="3046258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9015D45A-E1C3-4B9C-9DD2-D6DFEAC9A17B}"/>
                </a:ext>
              </a:extLst>
            </p:cNvPr>
            <p:cNvGrpSpPr/>
            <p:nvPr/>
          </p:nvGrpSpPr>
          <p:grpSpPr>
            <a:xfrm>
              <a:off x="907549" y="849717"/>
              <a:ext cx="2650431" cy="2530303"/>
              <a:chOff x="734406" y="3429000"/>
              <a:chExt cx="2650431" cy="2530303"/>
            </a:xfrm>
          </p:grpSpPr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29E72454-973A-490E-F663-A1048AA9198D}"/>
                  </a:ext>
                </a:extLst>
              </p:cNvPr>
              <p:cNvGrpSpPr/>
              <p:nvPr/>
            </p:nvGrpSpPr>
            <p:grpSpPr>
              <a:xfrm>
                <a:off x="734406" y="3429000"/>
                <a:ext cx="2650431" cy="2530303"/>
                <a:chOff x="734406" y="3429000"/>
                <a:chExt cx="2650431" cy="2530303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2307AD14-E46E-575C-780D-D380BA5C46EC}"/>
                    </a:ext>
                  </a:extLst>
                </p:cNvPr>
                <p:cNvGrpSpPr/>
                <p:nvPr/>
              </p:nvGrpSpPr>
              <p:grpSpPr>
                <a:xfrm>
                  <a:off x="734406" y="3429000"/>
                  <a:ext cx="2650431" cy="2530303"/>
                  <a:chOff x="7204112" y="1997413"/>
                  <a:chExt cx="2650431" cy="2530303"/>
                </a:xfrm>
              </p:grpSpPr>
              <p:cxnSp>
                <p:nvCxnSpPr>
                  <p:cNvPr id="128" name="직선 화살표 연결선 127">
                    <a:extLst>
                      <a:ext uri="{FF2B5EF4-FFF2-40B4-BE49-F238E27FC236}">
                        <a16:creationId xmlns:a16="http://schemas.microsoft.com/office/drawing/2014/main" id="{99C5F6C1-3BF3-659F-F96E-7B25EC80D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95744" y="3445212"/>
                    <a:ext cx="2431916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화살표 연결선 128">
                    <a:extLst>
                      <a:ext uri="{FF2B5EF4-FFF2-40B4-BE49-F238E27FC236}">
                        <a16:creationId xmlns:a16="http://schemas.microsoft.com/office/drawing/2014/main" id="{86166043-7DC2-D24A-C702-FE7FF35FE9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95745" y="2892328"/>
                    <a:ext cx="1504544" cy="150904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직선 화살표 연결선 129">
                    <a:extLst>
                      <a:ext uri="{FF2B5EF4-FFF2-40B4-BE49-F238E27FC236}">
                        <a16:creationId xmlns:a16="http://schemas.microsoft.com/office/drawing/2014/main" id="{7CD24383-D127-0301-9CFD-9001C17BB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49055" y="1997413"/>
                    <a:ext cx="0" cy="2403964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ABBF8FC1-FE06-D86B-BAC1-F513497F5C7C}"/>
                      </a:ext>
                    </a:extLst>
                  </p:cNvPr>
                  <p:cNvSpPr txBox="1"/>
                  <p:nvPr/>
                </p:nvSpPr>
                <p:spPr>
                  <a:xfrm>
                    <a:off x="8269501" y="2085332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Z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5DF36AF4-8A30-1C93-536B-B8391CA7BB5E}"/>
                      </a:ext>
                    </a:extLst>
                  </p:cNvPr>
                  <p:cNvSpPr txBox="1"/>
                  <p:nvPr/>
                </p:nvSpPr>
                <p:spPr>
                  <a:xfrm>
                    <a:off x="7204112" y="3975210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X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0415C220-8052-E3B8-B02A-6B9378259331}"/>
                      </a:ext>
                    </a:extLst>
                  </p:cNvPr>
                  <p:cNvSpPr txBox="1"/>
                  <p:nvPr/>
                </p:nvSpPr>
                <p:spPr>
                  <a:xfrm>
                    <a:off x="9393678" y="3174094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C60AE249-B762-A948-2D4A-C9B2789044D9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684" y="4250717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Roll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85B033E-EA90-04C0-9A16-53CE24252835}"/>
                      </a:ext>
                    </a:extLst>
                  </p:cNvPr>
                  <p:cNvSpPr txBox="1"/>
                  <p:nvPr/>
                </p:nvSpPr>
                <p:spPr>
                  <a:xfrm>
                    <a:off x="9208851" y="3476170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Pitch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E3E0949-B74E-6409-287B-CE9D61E2A95B}"/>
                      </a:ext>
                    </a:extLst>
                  </p:cNvPr>
                  <p:cNvSpPr txBox="1"/>
                  <p:nvPr/>
                </p:nvSpPr>
                <p:spPr>
                  <a:xfrm>
                    <a:off x="7681183" y="2085332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Yaw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E65D2D26-98C8-0D16-9D1F-3B066C8882CB}"/>
                    </a:ext>
                  </a:extLst>
                </p:cNvPr>
                <p:cNvSpPr/>
                <p:nvPr/>
              </p:nvSpPr>
              <p:spPr>
                <a:xfrm>
                  <a:off x="1736700" y="4834150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89CD50FA-66B6-30E3-27FF-9CEFB621918B}"/>
                    </a:ext>
                  </a:extLst>
                </p:cNvPr>
                <p:cNvSpPr/>
                <p:nvPr/>
              </p:nvSpPr>
              <p:spPr>
                <a:xfrm>
                  <a:off x="2121151" y="4152961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21AD87B4-183F-6937-771F-4BABDFAB6B69}"/>
                    </a:ext>
                  </a:extLst>
                </p:cNvPr>
                <p:cNvCxnSpPr>
                  <a:cxnSpLocks/>
                  <a:stCxn id="121" idx="4"/>
                </p:cNvCxnSpPr>
                <p:nvPr/>
              </p:nvCxnSpPr>
              <p:spPr>
                <a:xfrm>
                  <a:off x="2163800" y="4238258"/>
                  <a:ext cx="0" cy="1349742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CD71EA53-ADDD-EEC4-A8A6-137038DA0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9025" y="5588000"/>
                  <a:ext cx="10747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09DA5EC0-9610-C164-BD98-F246F195DC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6335" y="4907757"/>
                  <a:ext cx="682191" cy="68024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871A869B-030F-10E5-B034-DC85416E32F1}"/>
                    </a:ext>
                  </a:extLst>
                </p:cNvPr>
                <p:cNvSpPr txBox="1"/>
                <p:nvPr/>
              </p:nvSpPr>
              <p:spPr>
                <a:xfrm>
                  <a:off x="1833556" y="560311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A8C8AEEF-1E92-7BD7-EA8F-D3EEDBA717B4}"/>
                    </a:ext>
                  </a:extLst>
                </p:cNvPr>
                <p:cNvSpPr txBox="1"/>
                <p:nvPr/>
              </p:nvSpPr>
              <p:spPr>
                <a:xfrm>
                  <a:off x="2551596" y="518475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B4AAEAA-896B-1536-552A-DEF3ED817757}"/>
                    </a:ext>
                  </a:extLst>
                </p:cNvPr>
                <p:cNvSpPr txBox="1"/>
                <p:nvPr/>
              </p:nvSpPr>
              <p:spPr>
                <a:xfrm>
                  <a:off x="2179686" y="4568843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F2D48A0B-C342-03F7-8311-4F71A8CF7465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" r="-6875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화살표: 왼쪽/오른쪽 95">
              <a:extLst>
                <a:ext uri="{FF2B5EF4-FFF2-40B4-BE49-F238E27FC236}">
                  <a16:creationId xmlns:a16="http://schemas.microsoft.com/office/drawing/2014/main" id="{6A6BDD68-9A2F-E8BE-1114-9FC3106651AA}"/>
                </a:ext>
              </a:extLst>
            </p:cNvPr>
            <p:cNvSpPr/>
            <p:nvPr/>
          </p:nvSpPr>
          <p:spPr>
            <a:xfrm>
              <a:off x="3882161" y="1658975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322B3DA-391E-96BA-B093-07954A5FD6A6}"/>
                </a:ext>
              </a:extLst>
            </p:cNvPr>
            <p:cNvSpPr txBox="1"/>
            <p:nvPr/>
          </p:nvSpPr>
          <p:spPr>
            <a:xfrm>
              <a:off x="1368414" y="33376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직교 좌표계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2EDCC9E-BD1F-C4FC-855C-DC497BBFE031}"/>
                </a:ext>
              </a:extLst>
            </p:cNvPr>
            <p:cNvGrpSpPr/>
            <p:nvPr/>
          </p:nvGrpSpPr>
          <p:grpSpPr>
            <a:xfrm>
              <a:off x="5190421" y="333762"/>
              <a:ext cx="2650431" cy="3046258"/>
              <a:chOff x="5190421" y="333762"/>
              <a:chExt cx="2650431" cy="304625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860AD3D-9A10-A5FF-D893-741E63303227}"/>
                  </a:ext>
                </a:extLst>
              </p:cNvPr>
              <p:cNvGrpSpPr/>
              <p:nvPr/>
            </p:nvGrpSpPr>
            <p:grpSpPr>
              <a:xfrm>
                <a:off x="5190421" y="333762"/>
                <a:ext cx="2650431" cy="3046258"/>
                <a:chOff x="5190421" y="333762"/>
                <a:chExt cx="2650431" cy="3046258"/>
              </a:xfrm>
            </p:grpSpPr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0A3AE130-A7F7-DCB5-0974-073CFE8E59BD}"/>
                    </a:ext>
                  </a:extLst>
                </p:cNvPr>
                <p:cNvGrpSpPr/>
                <p:nvPr/>
              </p:nvGrpSpPr>
              <p:grpSpPr>
                <a:xfrm>
                  <a:off x="5190421" y="333762"/>
                  <a:ext cx="2650431" cy="3046258"/>
                  <a:chOff x="5190421" y="333762"/>
                  <a:chExt cx="2650431" cy="3046258"/>
                </a:xfrm>
              </p:grpSpPr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912CB29F-A320-902C-3AE8-75EFD69D67EF}"/>
                      </a:ext>
                    </a:extLst>
                  </p:cNvPr>
                  <p:cNvGrpSpPr/>
                  <p:nvPr/>
                </p:nvGrpSpPr>
                <p:grpSpPr>
                  <a:xfrm>
                    <a:off x="5190421" y="849717"/>
                    <a:ext cx="2650431" cy="2530303"/>
                    <a:chOff x="4839478" y="3429000"/>
                    <a:chExt cx="2650431" cy="2530303"/>
                  </a:xfrm>
                </p:grpSpPr>
                <p:grpSp>
                  <p:nvGrpSpPr>
                    <p:cNvPr id="99" name="그룹 98">
                      <a:extLst>
                        <a:ext uri="{FF2B5EF4-FFF2-40B4-BE49-F238E27FC236}">
                          <a16:creationId xmlns:a16="http://schemas.microsoft.com/office/drawing/2014/main" id="{D33F9E2F-9E20-F400-9BE0-CAA1FA385E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478" y="3429000"/>
                      <a:ext cx="2650431" cy="2530303"/>
                      <a:chOff x="7204112" y="1997413"/>
                      <a:chExt cx="2650431" cy="2530303"/>
                    </a:xfrm>
                  </p:grpSpPr>
                  <p:cxnSp>
                    <p:nvCxnSpPr>
                      <p:cNvPr id="108" name="직선 화살표 연결선 107">
                        <a:extLst>
                          <a:ext uri="{FF2B5EF4-FFF2-40B4-BE49-F238E27FC236}">
                            <a16:creationId xmlns:a16="http://schemas.microsoft.com/office/drawing/2014/main" id="{FE5B1092-C6F5-F657-94D9-9719A1E16C9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295744" y="3445212"/>
                        <a:ext cx="2431916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B050"/>
                        </a:solidFill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9" name="직선 화살표 연결선 108">
                        <a:extLst>
                          <a:ext uri="{FF2B5EF4-FFF2-40B4-BE49-F238E27FC236}">
                            <a16:creationId xmlns:a16="http://schemas.microsoft.com/office/drawing/2014/main" id="{8BE5E8CA-29BF-C279-EFA4-DE05732C15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295745" y="2892328"/>
                        <a:ext cx="1504544" cy="1509049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0" name="직선 화살표 연결선 109">
                        <a:extLst>
                          <a:ext uri="{FF2B5EF4-FFF2-40B4-BE49-F238E27FC236}">
                            <a16:creationId xmlns:a16="http://schemas.microsoft.com/office/drawing/2014/main" id="{18739AB1-40AF-B6B8-06B8-11A5F26586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49055" y="1997413"/>
                        <a:ext cx="0" cy="2403964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00FF"/>
                        </a:solidFill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8D5E0FC4-5B2D-2391-5F04-CD902750964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69501" y="2085332"/>
                        <a:ext cx="27603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b="1">
                            <a:solidFill>
                              <a:srgbClr val="0000FF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Z</a:t>
                        </a:r>
                        <a:endParaRPr lang="ko-KR" altLang="en-US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12" name="TextBox 111">
                        <a:extLst>
                          <a:ext uri="{FF2B5EF4-FFF2-40B4-BE49-F238E27FC236}">
                            <a16:creationId xmlns:a16="http://schemas.microsoft.com/office/drawing/2014/main" id="{78C1EF2E-E25D-6FA8-4A67-75CC84A0E0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04112" y="3975210"/>
                        <a:ext cx="27603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b="1">
                            <a:solidFill>
                              <a:srgbClr val="FF0000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X</a:t>
                        </a:r>
                        <a:endParaRPr lang="ko-KR" altLang="en-US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13" name="TextBox 112">
                        <a:extLst>
                          <a:ext uri="{FF2B5EF4-FFF2-40B4-BE49-F238E27FC236}">
                            <a16:creationId xmlns:a16="http://schemas.microsoft.com/office/drawing/2014/main" id="{B5A1804E-B69B-6E42-15F7-AEFC3EDA091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93678" y="3174094"/>
                        <a:ext cx="27603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b="1">
                            <a:solidFill>
                              <a:srgbClr val="00B050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Y</a:t>
                        </a:r>
                        <a:endParaRPr lang="ko-KR" altLang="en-US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20907392-4F30-4D28-227A-E22624DE43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21684" y="4250717"/>
                        <a:ext cx="64569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200" b="1">
                            <a:solidFill>
                              <a:srgbClr val="FF0000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Roll</a:t>
                        </a:r>
                        <a:endParaRPr lang="ko-KR" altLang="en-US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15" name="TextBox 114">
                        <a:extLst>
                          <a:ext uri="{FF2B5EF4-FFF2-40B4-BE49-F238E27FC236}">
                            <a16:creationId xmlns:a16="http://schemas.microsoft.com/office/drawing/2014/main" id="{DDDDBCF2-232E-1FC8-2BE9-73BC23314A3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08851" y="3476170"/>
                        <a:ext cx="64569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200" b="1">
                            <a:solidFill>
                              <a:srgbClr val="00B050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Pitch</a:t>
                        </a:r>
                        <a:endParaRPr lang="ko-KR" altLang="en-US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B11B8BDF-39FB-E799-4F47-19024D4CCB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1183" y="2085332"/>
                        <a:ext cx="64569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200" b="1">
                            <a:solidFill>
                              <a:srgbClr val="0000FF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Yaw</a:t>
                        </a:r>
                        <a:endParaRPr lang="ko-KR" altLang="en-US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</p:grpSp>
                <p:sp>
                  <p:nvSpPr>
                    <p:cNvPr id="100" name="타원 99">
                      <a:extLst>
                        <a:ext uri="{FF2B5EF4-FFF2-40B4-BE49-F238E27FC236}">
                          <a16:creationId xmlns:a16="http://schemas.microsoft.com/office/drawing/2014/main" id="{3C50A585-CFBA-DDEF-4029-3BFFA06921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6223" y="4152961"/>
                      <a:ext cx="85297" cy="85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102" name="직선 연결선 101">
                      <a:extLst>
                        <a:ext uri="{FF2B5EF4-FFF2-40B4-BE49-F238E27FC236}">
                          <a16:creationId xmlns:a16="http://schemas.microsoft.com/office/drawing/2014/main" id="{A87B8CBE-5DFD-34AC-C1E9-B260EB8589D4}"/>
                        </a:ext>
                      </a:extLst>
                    </p:cNvPr>
                    <p:cNvCxnSpPr>
                      <a:stCxn id="104" idx="5"/>
                    </p:cNvCxnSpPr>
                    <p:nvPr/>
                  </p:nvCxnSpPr>
                  <p:spPr>
                    <a:xfrm>
                      <a:off x="5914578" y="4906956"/>
                      <a:ext cx="354294" cy="696160"/>
                    </a:xfrm>
                    <a:prstGeom prst="line">
                      <a:avLst/>
                    </a:prstGeom>
                    <a:ln>
                      <a:solidFill>
                        <a:srgbClr val="FFC000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" name="부분 원형 102">
                      <a:extLst>
                        <a:ext uri="{FF2B5EF4-FFF2-40B4-BE49-F238E27FC236}">
                          <a16:creationId xmlns:a16="http://schemas.microsoft.com/office/drawing/2014/main" id="{ED1B8D58-834D-862B-ADBE-12667EF0A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0539" y="4329247"/>
                      <a:ext cx="1092530" cy="1092530"/>
                    </a:xfrm>
                    <a:prstGeom prst="pie">
                      <a:avLst>
                        <a:gd name="adj1" fmla="val 3634440"/>
                        <a:gd name="adj2" fmla="val 8023040"/>
                      </a:avLst>
                    </a:prstGeom>
                    <a:solidFill>
                      <a:srgbClr val="FFC000">
                        <a:alpha val="3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4" name="타원 103">
                      <a:extLst>
                        <a:ext uri="{FF2B5EF4-FFF2-40B4-BE49-F238E27FC236}">
                          <a16:creationId xmlns:a16="http://schemas.microsoft.com/office/drawing/2014/main" id="{D0E878F4-AACB-7321-B99D-D18DEF8D6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1772" y="4834150"/>
                      <a:ext cx="85297" cy="85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5" name="TextBox 104">
                          <a:extLst>
                            <a:ext uri="{FF2B5EF4-FFF2-40B4-BE49-F238E27FC236}">
                              <a16:creationId xmlns:a16="http://schemas.microsoft.com/office/drawing/2014/main" id="{11676888-80ED-6F0E-8FE3-6F5E4D139BE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60753" y="5364791"/>
                          <a:ext cx="24526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altLang="ko-KR" b="0">
                            <a:solidFill>
                              <a:srgbClr val="FFC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7F8C04F4-C071-57F7-58E0-1AB921CC16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60753" y="5364791"/>
                          <a:ext cx="245260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4390" r="-26829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523FEA09-53D9-676A-71ED-E73B474D8B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50425" y="4245376"/>
                          <a:ext cx="19582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altLang="ko-KR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06" name="TextBox 105">
                          <a:extLst>
                            <a:ext uri="{FF2B5EF4-FFF2-40B4-BE49-F238E27FC236}">
                              <a16:creationId xmlns:a16="http://schemas.microsoft.com/office/drawing/2014/main" id="{523FEA09-53D9-676A-71ED-E73B474D8B7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50425" y="4245376"/>
                          <a:ext cx="195823" cy="276999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9091" r="-6061" b="-217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07" name="TextBox 106">
                          <a:extLst>
                            <a:ext uri="{FF2B5EF4-FFF2-40B4-BE49-F238E27FC236}">
                              <a16:creationId xmlns:a16="http://schemas.microsoft.com/office/drawing/2014/main" id="{62E7DDFD-8365-54A5-64AF-A83AEA3D90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51250" y="3822759"/>
                          <a:ext cx="100822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p:txBody>
                    </p:sp>
                  </mc:Choice>
                  <mc:Fallback xmlns="">
                    <p:sp>
                      <p:nvSpPr>
                        <p:cNvPr id="107" name="TextBox 106">
                          <a:extLst>
                            <a:ext uri="{FF2B5EF4-FFF2-40B4-BE49-F238E27FC236}">
                              <a16:creationId xmlns:a16="http://schemas.microsoft.com/office/drawing/2014/main" id="{62E7DDFD-8365-54A5-64AF-A83AEA3D90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51250" y="3822759"/>
                          <a:ext cx="1008225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3636" r="-6667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4048462-ADD4-5241-D4A7-61ABFEE07397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492" y="333762"/>
                    <a:ext cx="12618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구면 좌표계</a:t>
                    </a:r>
                  </a:p>
                </p:txBody>
              </p:sp>
              <p:cxnSp>
                <p:nvCxnSpPr>
                  <p:cNvPr id="2" name="직선 연결선 1">
                    <a:extLst>
                      <a:ext uri="{FF2B5EF4-FFF2-40B4-BE49-F238E27FC236}">
                        <a16:creationId xmlns:a16="http://schemas.microsoft.com/office/drawing/2014/main" id="{94367D62-2573-2DBA-14ED-5A97A787E48B}"/>
                      </a:ext>
                    </a:extLst>
                  </p:cNvPr>
                  <p:cNvCxnSpPr>
                    <a:cxnSpLocks/>
                    <a:endCxn id="100" idx="3"/>
                  </p:cNvCxnSpPr>
                  <p:nvPr/>
                </p:nvCxnSpPr>
                <p:spPr>
                  <a:xfrm flipV="1">
                    <a:off x="6235363" y="1646484"/>
                    <a:ext cx="354294" cy="68199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3" name="부분 원형 52">
                  <a:extLst>
                    <a:ext uri="{FF2B5EF4-FFF2-40B4-BE49-F238E27FC236}">
                      <a16:creationId xmlns:a16="http://schemas.microsoft.com/office/drawing/2014/main" id="{85BD2285-3F45-EF2A-92B6-152A72AF18B6}"/>
                    </a:ext>
                  </a:extLst>
                </p:cNvPr>
                <p:cNvSpPr/>
                <p:nvPr/>
              </p:nvSpPr>
              <p:spPr>
                <a:xfrm rot="10800000">
                  <a:off x="5635809" y="1748813"/>
                  <a:ext cx="1183875" cy="1153621"/>
                </a:xfrm>
                <a:prstGeom prst="pie">
                  <a:avLst>
                    <a:gd name="adj1" fmla="val 5488205"/>
                    <a:gd name="adj2" fmla="val 7211743"/>
                  </a:avLst>
                </a:prstGeom>
                <a:solidFill>
                  <a:schemeClr val="tx1">
                    <a:alpha val="2980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DB76BE2-5352-5C71-1FF6-0318A790D9C7}"/>
                      </a:ext>
                    </a:extLst>
                  </p:cNvPr>
                  <p:cNvSpPr txBox="1"/>
                  <p:nvPr/>
                </p:nvSpPr>
                <p:spPr>
                  <a:xfrm>
                    <a:off x="6291124" y="1519785"/>
                    <a:ext cx="2183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altLang="ko-KR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6DB76BE2-5352-5C71-1FF6-0318A790D9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1124" y="1519785"/>
                    <a:ext cx="218330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667" r="-16667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8E309C27-3BCA-FB03-9186-BF754153686B}"/>
              </a:ext>
            </a:extLst>
          </p:cNvPr>
          <p:cNvGrpSpPr/>
          <p:nvPr/>
        </p:nvGrpSpPr>
        <p:grpSpPr>
          <a:xfrm>
            <a:off x="724650" y="3683490"/>
            <a:ext cx="7116202" cy="3077075"/>
            <a:chOff x="724650" y="3683490"/>
            <a:chExt cx="7116202" cy="30770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EFA94BF-27FE-3A15-68CE-286538B833A6}"/>
                </a:ext>
              </a:extLst>
            </p:cNvPr>
            <p:cNvGrpSpPr/>
            <p:nvPr/>
          </p:nvGrpSpPr>
          <p:grpSpPr>
            <a:xfrm>
              <a:off x="724650" y="4199445"/>
              <a:ext cx="2650431" cy="2530303"/>
              <a:chOff x="4839478" y="3429000"/>
              <a:chExt cx="2650431" cy="2530303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4772165B-5FD4-F5A4-6BE2-6A1A2E298E5A}"/>
                  </a:ext>
                </a:extLst>
              </p:cNvPr>
              <p:cNvGrpSpPr/>
              <p:nvPr/>
            </p:nvGrpSpPr>
            <p:grpSpPr>
              <a:xfrm>
                <a:off x="4839478" y="3429000"/>
                <a:ext cx="2650431" cy="2530303"/>
                <a:chOff x="7204112" y="1997413"/>
                <a:chExt cx="2650431" cy="2530303"/>
              </a:xfrm>
            </p:grpSpPr>
            <p:cxnSp>
              <p:nvCxnSpPr>
                <p:cNvPr id="20" name="직선 화살표 연결선 19">
                  <a:extLst>
                    <a:ext uri="{FF2B5EF4-FFF2-40B4-BE49-F238E27FC236}">
                      <a16:creationId xmlns:a16="http://schemas.microsoft.com/office/drawing/2014/main" id="{2ADB1749-3A36-3AAD-0752-9A7CC493E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744" y="3445212"/>
                  <a:ext cx="2431916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화살표 연결선 20">
                  <a:extLst>
                    <a:ext uri="{FF2B5EF4-FFF2-40B4-BE49-F238E27FC236}">
                      <a16:creationId xmlns:a16="http://schemas.microsoft.com/office/drawing/2014/main" id="{3B449701-2C25-C8A3-4453-09C801292A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5745" y="2892328"/>
                  <a:ext cx="1504544" cy="1509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화살표 연결선 21">
                  <a:extLst>
                    <a:ext uri="{FF2B5EF4-FFF2-40B4-BE49-F238E27FC236}">
                      <a16:creationId xmlns:a16="http://schemas.microsoft.com/office/drawing/2014/main" id="{70F1D7E5-EC9E-56DF-7F32-F54CFD511B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9055" y="1997413"/>
                  <a:ext cx="0" cy="2403964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D58FEDD-E8ED-BFA9-9E30-6A627BA6CB05}"/>
                    </a:ext>
                  </a:extLst>
                </p:cNvPr>
                <p:cNvSpPr txBox="1"/>
                <p:nvPr/>
              </p:nvSpPr>
              <p:spPr>
                <a:xfrm>
                  <a:off x="8269501" y="2085332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5F13BDF-68FC-6425-25F2-F573C2A2E0B9}"/>
                    </a:ext>
                  </a:extLst>
                </p:cNvPr>
                <p:cNvSpPr txBox="1"/>
                <p:nvPr/>
              </p:nvSpPr>
              <p:spPr>
                <a:xfrm>
                  <a:off x="7204112" y="3975210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7C1F339-6557-3FCE-E32A-8209E4E2C08F}"/>
                    </a:ext>
                  </a:extLst>
                </p:cNvPr>
                <p:cNvSpPr txBox="1"/>
                <p:nvPr/>
              </p:nvSpPr>
              <p:spPr>
                <a:xfrm>
                  <a:off x="9393678" y="3174094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73963F9-270B-73EE-44C2-4A7CA2174C67}"/>
                    </a:ext>
                  </a:extLst>
                </p:cNvPr>
                <p:cNvSpPr txBox="1"/>
                <p:nvPr/>
              </p:nvSpPr>
              <p:spPr>
                <a:xfrm>
                  <a:off x="7321684" y="4250717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Roll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B332A1-A0D6-1E29-690D-D73943BDE456}"/>
                    </a:ext>
                  </a:extLst>
                </p:cNvPr>
                <p:cNvSpPr txBox="1"/>
                <p:nvPr/>
              </p:nvSpPr>
              <p:spPr>
                <a:xfrm>
                  <a:off x="9208851" y="3476170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Pitch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77A01E3-0A9B-80B1-8741-563023850790}"/>
                    </a:ext>
                  </a:extLst>
                </p:cNvPr>
                <p:cNvSpPr txBox="1"/>
                <p:nvPr/>
              </p:nvSpPr>
              <p:spPr>
                <a:xfrm>
                  <a:off x="7681183" y="2085332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Yaw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C5039C85-FC1B-8195-0FED-64A8901A4E28}"/>
                  </a:ext>
                </a:extLst>
              </p:cNvPr>
              <p:cNvSpPr/>
              <p:nvPr/>
            </p:nvSpPr>
            <p:spPr>
              <a:xfrm>
                <a:off x="6226223" y="4152961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0FD568B1-CA02-101E-95F7-9D176E624335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>
                <a:off x="6268872" y="4238258"/>
                <a:ext cx="0" cy="134974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97AA0B-68E2-FE2C-C7A6-3B42AE73FACB}"/>
                  </a:ext>
                </a:extLst>
              </p:cNvPr>
              <p:cNvSpPr txBox="1"/>
              <p:nvPr/>
            </p:nvSpPr>
            <p:spPr>
              <a:xfrm>
                <a:off x="6251250" y="4598513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8D428967-390A-9DF0-02C7-8BEDCFE4F5A5}"/>
                  </a:ext>
                </a:extLst>
              </p:cNvPr>
              <p:cNvCxnSpPr>
                <a:stCxn id="16" idx="5"/>
              </p:cNvCxnSpPr>
              <p:nvPr/>
            </p:nvCxnSpPr>
            <p:spPr>
              <a:xfrm>
                <a:off x="5914578" y="4906956"/>
                <a:ext cx="354294" cy="69616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부분 원형 14">
                <a:extLst>
                  <a:ext uri="{FF2B5EF4-FFF2-40B4-BE49-F238E27FC236}">
                    <a16:creationId xmlns:a16="http://schemas.microsoft.com/office/drawing/2014/main" id="{F5ACB801-9B8F-EB3E-AC8E-A1E3D2A9EFD7}"/>
                  </a:ext>
                </a:extLst>
              </p:cNvPr>
              <p:cNvSpPr/>
              <p:nvPr/>
            </p:nvSpPr>
            <p:spPr>
              <a:xfrm>
                <a:off x="5330539" y="4329247"/>
                <a:ext cx="1092530" cy="1092530"/>
              </a:xfrm>
              <a:prstGeom prst="pie">
                <a:avLst>
                  <a:gd name="adj1" fmla="val 3634440"/>
                  <a:gd name="adj2" fmla="val 8023040"/>
                </a:avLst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9BE44AB5-8572-52C8-66FA-0E6E8F7CF858}"/>
                  </a:ext>
                </a:extLst>
              </p:cNvPr>
              <p:cNvSpPr/>
              <p:nvPr/>
            </p:nvSpPr>
            <p:spPr>
              <a:xfrm>
                <a:off x="5841772" y="4834150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43352EC3-D12D-072B-3FC6-3B291B3CFA53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4390" r="-2682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E26C077-ED69-117E-02B3-84970B7CD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EB9136B-571F-FC28-C476-45D61AD221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375" r="-9375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AD7200E-F41C-CBEB-DD70-4FB22468379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347D308-9A87-4248-21EE-70089642B9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21" r="-679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6C9183F-D27D-C1C9-5AFE-321901B9BB02}"/>
                </a:ext>
              </a:extLst>
            </p:cNvPr>
            <p:cNvSpPr txBox="1"/>
            <p:nvPr/>
          </p:nvSpPr>
          <p:spPr>
            <a:xfrm>
              <a:off x="1366983" y="3683490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원통 좌표계</a:t>
              </a:r>
            </a:p>
          </p:txBody>
        </p:sp>
        <p:sp>
          <p:nvSpPr>
            <p:cNvPr id="52" name="화살표: 왼쪽/오른쪽 51">
              <a:extLst>
                <a:ext uri="{FF2B5EF4-FFF2-40B4-BE49-F238E27FC236}">
                  <a16:creationId xmlns:a16="http://schemas.microsoft.com/office/drawing/2014/main" id="{28297B60-8519-5F43-ABAC-88B447662EFB}"/>
                </a:ext>
              </a:extLst>
            </p:cNvPr>
            <p:cNvSpPr/>
            <p:nvPr/>
          </p:nvSpPr>
          <p:spPr>
            <a:xfrm>
              <a:off x="3800650" y="5008703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154EE498-E0F0-60AF-CB30-D145404C00B5}"/>
                </a:ext>
              </a:extLst>
            </p:cNvPr>
            <p:cNvGrpSpPr/>
            <p:nvPr/>
          </p:nvGrpSpPr>
          <p:grpSpPr>
            <a:xfrm>
              <a:off x="5190421" y="3714307"/>
              <a:ext cx="2650431" cy="3046258"/>
              <a:chOff x="5190421" y="333762"/>
              <a:chExt cx="2650431" cy="3046258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E88645F9-3184-BADF-899F-7C1AA42DA2D6}"/>
                  </a:ext>
                </a:extLst>
              </p:cNvPr>
              <p:cNvGrpSpPr/>
              <p:nvPr/>
            </p:nvGrpSpPr>
            <p:grpSpPr>
              <a:xfrm>
                <a:off x="5190421" y="333762"/>
                <a:ext cx="2650431" cy="3046258"/>
                <a:chOff x="5190421" y="333762"/>
                <a:chExt cx="2650431" cy="3046258"/>
              </a:xfrm>
            </p:grpSpPr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1F4BCC68-EC49-F372-C4C6-3106038D7421}"/>
                    </a:ext>
                  </a:extLst>
                </p:cNvPr>
                <p:cNvGrpSpPr/>
                <p:nvPr/>
              </p:nvGrpSpPr>
              <p:grpSpPr>
                <a:xfrm>
                  <a:off x="5190421" y="333762"/>
                  <a:ext cx="2650431" cy="3046258"/>
                  <a:chOff x="5190421" y="333762"/>
                  <a:chExt cx="2650431" cy="3046258"/>
                </a:xfrm>
              </p:grpSpPr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D4992A53-B395-BC59-03E9-3EC862086A1F}"/>
                      </a:ext>
                    </a:extLst>
                  </p:cNvPr>
                  <p:cNvGrpSpPr/>
                  <p:nvPr/>
                </p:nvGrpSpPr>
                <p:grpSpPr>
                  <a:xfrm>
                    <a:off x="5190421" y="849717"/>
                    <a:ext cx="2650431" cy="2530303"/>
                    <a:chOff x="4839478" y="3429000"/>
                    <a:chExt cx="2650431" cy="2530303"/>
                  </a:xfrm>
                </p:grpSpPr>
                <p:grpSp>
                  <p:nvGrpSpPr>
                    <p:cNvPr id="84" name="그룹 83">
                      <a:extLst>
                        <a:ext uri="{FF2B5EF4-FFF2-40B4-BE49-F238E27FC236}">
                          <a16:creationId xmlns:a16="http://schemas.microsoft.com/office/drawing/2014/main" id="{6A0768B8-E6CB-E03A-29F2-2F489F73C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9478" y="3429000"/>
                      <a:ext cx="2650431" cy="2530303"/>
                      <a:chOff x="7204112" y="1997413"/>
                      <a:chExt cx="2650431" cy="2530303"/>
                    </a:xfrm>
                  </p:grpSpPr>
                  <p:cxnSp>
                    <p:nvCxnSpPr>
                      <p:cNvPr id="92" name="직선 화살표 연결선 91">
                        <a:extLst>
                          <a:ext uri="{FF2B5EF4-FFF2-40B4-BE49-F238E27FC236}">
                            <a16:creationId xmlns:a16="http://schemas.microsoft.com/office/drawing/2014/main" id="{9957D97A-C83E-F789-85E7-EF099BB8DD9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295744" y="3445212"/>
                        <a:ext cx="2431916" cy="0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B050"/>
                        </a:solidFill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8" name="직선 화살표 연결선 137">
                        <a:extLst>
                          <a:ext uri="{FF2B5EF4-FFF2-40B4-BE49-F238E27FC236}">
                            <a16:creationId xmlns:a16="http://schemas.microsoft.com/office/drawing/2014/main" id="{FE9EF5D7-D318-BB09-5375-D7F341F2B19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295745" y="2892328"/>
                        <a:ext cx="1504544" cy="1509049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FF0000"/>
                        </a:solidFill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직선 화살표 연결선 138">
                        <a:extLst>
                          <a:ext uri="{FF2B5EF4-FFF2-40B4-BE49-F238E27FC236}">
                            <a16:creationId xmlns:a16="http://schemas.microsoft.com/office/drawing/2014/main" id="{8325D7A0-72EC-6F08-D5A1-608E44220DE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249055" y="1997413"/>
                        <a:ext cx="0" cy="2403964"/>
                      </a:xfrm>
                      <a:prstGeom prst="straightConnector1">
                        <a:avLst/>
                      </a:prstGeom>
                      <a:ln w="38100">
                        <a:solidFill>
                          <a:srgbClr val="0000FF"/>
                        </a:solidFill>
                        <a:tailEnd type="triangl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A486538C-1E2A-BD2A-EE5E-6AEEB9FDFD0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69501" y="2085332"/>
                        <a:ext cx="27603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ko-KR" sz="1200" b="1">
                            <a:solidFill>
                              <a:srgbClr val="0000FF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Z</a:t>
                        </a:r>
                        <a:endParaRPr lang="ko-KR" altLang="en-US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41" name="TextBox 140">
                        <a:extLst>
                          <a:ext uri="{FF2B5EF4-FFF2-40B4-BE49-F238E27FC236}">
                            <a16:creationId xmlns:a16="http://schemas.microsoft.com/office/drawing/2014/main" id="{93AB3268-67D7-288D-8981-1FDE42BC1D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04112" y="3975210"/>
                        <a:ext cx="27603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b="1">
                            <a:solidFill>
                              <a:srgbClr val="FF0000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X</a:t>
                        </a:r>
                        <a:endParaRPr lang="ko-KR" altLang="en-US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42" name="TextBox 141">
                        <a:extLst>
                          <a:ext uri="{FF2B5EF4-FFF2-40B4-BE49-F238E27FC236}">
                            <a16:creationId xmlns:a16="http://schemas.microsoft.com/office/drawing/2014/main" id="{BB826A8D-FF30-94BE-F306-CAFF7BFC16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93678" y="3174094"/>
                        <a:ext cx="27603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ko-KR" sz="1200" b="1">
                            <a:solidFill>
                              <a:srgbClr val="00B050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Y</a:t>
                        </a:r>
                        <a:endParaRPr lang="ko-KR" altLang="en-US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8ABED3C9-5DE7-510B-FC69-5AB52B4F11C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21684" y="4250717"/>
                        <a:ext cx="64569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200" b="1">
                            <a:solidFill>
                              <a:srgbClr val="FF0000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Roll</a:t>
                        </a:r>
                        <a:endParaRPr lang="ko-KR" altLang="en-US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44" name="TextBox 143">
                        <a:extLst>
                          <a:ext uri="{FF2B5EF4-FFF2-40B4-BE49-F238E27FC236}">
                            <a16:creationId xmlns:a16="http://schemas.microsoft.com/office/drawing/2014/main" id="{D9114432-0C81-1549-7F90-EE0B8A476C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08851" y="3476170"/>
                        <a:ext cx="64569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200" b="1">
                            <a:solidFill>
                              <a:srgbClr val="00B050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Pitch</a:t>
                        </a:r>
                        <a:endParaRPr lang="ko-KR" altLang="en-US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CD1DA673-7AF3-92C6-B87E-6D2459F425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681183" y="2085332"/>
                        <a:ext cx="64569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ko-KR" sz="1200" b="1">
                            <a:solidFill>
                              <a:srgbClr val="0000FF"/>
                            </a:solidFill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rPr>
                          <a:t>Yaw</a:t>
                        </a:r>
                        <a:endParaRPr lang="ko-KR" altLang="en-US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endParaRPr>
                      </a:p>
                    </p:txBody>
                  </p:sp>
                </p:grpSp>
                <p:sp>
                  <p:nvSpPr>
                    <p:cNvPr id="85" name="타원 84">
                      <a:extLst>
                        <a:ext uri="{FF2B5EF4-FFF2-40B4-BE49-F238E27FC236}">
                          <a16:creationId xmlns:a16="http://schemas.microsoft.com/office/drawing/2014/main" id="{9F72751B-7017-FBD0-3579-DDDF18817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6223" y="4152961"/>
                      <a:ext cx="85297" cy="85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cxnSp>
                  <p:nvCxnSpPr>
                    <p:cNvPr id="86" name="직선 연결선 85">
                      <a:extLst>
                        <a:ext uri="{FF2B5EF4-FFF2-40B4-BE49-F238E27FC236}">
                          <a16:creationId xmlns:a16="http://schemas.microsoft.com/office/drawing/2014/main" id="{3C6CB6CE-026B-9BA8-1B6F-773B950AED25}"/>
                        </a:ext>
                      </a:extLst>
                    </p:cNvPr>
                    <p:cNvCxnSpPr>
                      <a:stCxn id="88" idx="5"/>
                    </p:cNvCxnSpPr>
                    <p:nvPr/>
                  </p:nvCxnSpPr>
                  <p:spPr>
                    <a:xfrm>
                      <a:off x="5914578" y="4906956"/>
                      <a:ext cx="354294" cy="696160"/>
                    </a:xfrm>
                    <a:prstGeom prst="line">
                      <a:avLst/>
                    </a:prstGeom>
                    <a:ln>
                      <a:solidFill>
                        <a:srgbClr val="FFC000"/>
                      </a:solidFill>
                      <a:prstDash val="sys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7" name="부분 원형 86">
                      <a:extLst>
                        <a:ext uri="{FF2B5EF4-FFF2-40B4-BE49-F238E27FC236}">
                          <a16:creationId xmlns:a16="http://schemas.microsoft.com/office/drawing/2014/main" id="{82D85535-32BB-426C-9294-1DAB32E39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30539" y="4329247"/>
                      <a:ext cx="1092530" cy="1092530"/>
                    </a:xfrm>
                    <a:prstGeom prst="pie">
                      <a:avLst>
                        <a:gd name="adj1" fmla="val 3634440"/>
                        <a:gd name="adj2" fmla="val 8023040"/>
                      </a:avLst>
                    </a:prstGeom>
                    <a:solidFill>
                      <a:srgbClr val="FFC000">
                        <a:alpha val="3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8" name="타원 87">
                      <a:extLst>
                        <a:ext uri="{FF2B5EF4-FFF2-40B4-BE49-F238E27FC236}">
                          <a16:creationId xmlns:a16="http://schemas.microsoft.com/office/drawing/2014/main" id="{87374C78-AF42-0C96-2FF9-65299E41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41772" y="4834150"/>
                      <a:ext cx="85297" cy="85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9" name="TextBox 88">
                          <a:extLst>
                            <a:ext uri="{FF2B5EF4-FFF2-40B4-BE49-F238E27FC236}">
                              <a16:creationId xmlns:a16="http://schemas.microsoft.com/office/drawing/2014/main" id="{C8933E82-DD02-5667-86DE-0AB3527FA0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560753" y="5364791"/>
                          <a:ext cx="24526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ϕ</m:t>
                                </m:r>
                              </m:oMath>
                            </m:oMathPara>
                          </a14:m>
                          <a:endParaRPr lang="en-US" altLang="ko-KR" b="0">
                            <a:solidFill>
                              <a:srgbClr val="FFC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>
                          <a:extLst>
                            <a:ext uri="{FF2B5EF4-FFF2-40B4-BE49-F238E27FC236}">
                              <a16:creationId xmlns:a16="http://schemas.microsoft.com/office/drawing/2014/main" id="{7F8C04F4-C071-57F7-58E0-1AB921CC16E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60753" y="5364791"/>
                          <a:ext cx="245260" cy="276999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24390" r="-26829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628E4B62-B71A-095F-2B2C-448D933D36C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50425" y="4245376"/>
                          <a:ext cx="19582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altLang="ko-KR" b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90" name="TextBox 89">
                          <a:extLst>
                            <a:ext uri="{FF2B5EF4-FFF2-40B4-BE49-F238E27FC236}">
                              <a16:creationId xmlns:a16="http://schemas.microsoft.com/office/drawing/2014/main" id="{628E4B62-B71A-095F-2B2C-448D933D36C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150425" y="4245376"/>
                          <a:ext cx="195823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9091" r="-6061" b="-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TextBox 90">
                          <a:extLst>
                            <a:ext uri="{FF2B5EF4-FFF2-40B4-BE49-F238E27FC236}">
                              <a16:creationId xmlns:a16="http://schemas.microsoft.com/office/drawing/2014/main" id="{2B0EE374-6E27-32C8-8D47-DDEBA48F4B3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51250" y="3822759"/>
                          <a:ext cx="100822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p:txBody>
                    </p:sp>
                  </mc:Choice>
                  <mc:Fallback xmlns="">
                    <p:sp>
                      <p:nvSpPr>
                        <p:cNvPr id="107" name="TextBox 106">
                          <a:extLst>
                            <a:ext uri="{FF2B5EF4-FFF2-40B4-BE49-F238E27FC236}">
                              <a16:creationId xmlns:a16="http://schemas.microsoft.com/office/drawing/2014/main" id="{62E7DDFD-8365-54A5-64AF-A83AEA3D90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51250" y="3822759"/>
                          <a:ext cx="1008225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3636" r="-6667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E0EF0D0C-F09B-AD2A-D200-60559E97869F}"/>
                      </a:ext>
                    </a:extLst>
                  </p:cNvPr>
                  <p:cNvSpPr txBox="1"/>
                  <p:nvPr/>
                </p:nvSpPr>
                <p:spPr>
                  <a:xfrm>
                    <a:off x="5667492" y="333762"/>
                    <a:ext cx="12618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구면 좌표계</a:t>
                    </a:r>
                  </a:p>
                </p:txBody>
              </p:sp>
              <p:cxnSp>
                <p:nvCxnSpPr>
                  <p:cNvPr id="83" name="직선 연결선 82">
                    <a:extLst>
                      <a:ext uri="{FF2B5EF4-FFF2-40B4-BE49-F238E27FC236}">
                        <a16:creationId xmlns:a16="http://schemas.microsoft.com/office/drawing/2014/main" id="{8E1257E3-E3C4-7229-C557-A59DF49816F1}"/>
                      </a:ext>
                    </a:extLst>
                  </p:cNvPr>
                  <p:cNvCxnSpPr>
                    <a:cxnSpLocks/>
                    <a:endCxn id="85" idx="3"/>
                  </p:cNvCxnSpPr>
                  <p:nvPr/>
                </p:nvCxnSpPr>
                <p:spPr>
                  <a:xfrm flipV="1">
                    <a:off x="6235363" y="1646484"/>
                    <a:ext cx="354294" cy="68199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부분 원형 79">
                  <a:extLst>
                    <a:ext uri="{FF2B5EF4-FFF2-40B4-BE49-F238E27FC236}">
                      <a16:creationId xmlns:a16="http://schemas.microsoft.com/office/drawing/2014/main" id="{F85EA207-8EDF-2BE9-6B80-978EBD8C930C}"/>
                    </a:ext>
                  </a:extLst>
                </p:cNvPr>
                <p:cNvSpPr/>
                <p:nvPr/>
              </p:nvSpPr>
              <p:spPr>
                <a:xfrm rot="10800000">
                  <a:off x="5635809" y="1748813"/>
                  <a:ext cx="1183875" cy="1153621"/>
                </a:xfrm>
                <a:prstGeom prst="pie">
                  <a:avLst>
                    <a:gd name="adj1" fmla="val 5488205"/>
                    <a:gd name="adj2" fmla="val 7211743"/>
                  </a:avLst>
                </a:prstGeom>
                <a:solidFill>
                  <a:schemeClr val="tx1">
                    <a:alpha val="2980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52EA7B1-AFB2-6840-D3A7-EA8D9423D784}"/>
                      </a:ext>
                    </a:extLst>
                  </p:cNvPr>
                  <p:cNvSpPr txBox="1"/>
                  <p:nvPr/>
                </p:nvSpPr>
                <p:spPr>
                  <a:xfrm>
                    <a:off x="6291124" y="1519785"/>
                    <a:ext cx="2183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altLang="ko-KR" b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A52EA7B1-AFB2-6840-D3A7-EA8D9423D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1124" y="1519785"/>
                    <a:ext cx="218330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r="-1666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272655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CC4B5776-D680-F9BE-A72A-5753A2396C74}"/>
              </a:ext>
            </a:extLst>
          </p:cNvPr>
          <p:cNvGrpSpPr/>
          <p:nvPr/>
        </p:nvGrpSpPr>
        <p:grpSpPr>
          <a:xfrm>
            <a:off x="13974168" y="1579351"/>
            <a:ext cx="2650431" cy="2530303"/>
            <a:chOff x="4839478" y="3429000"/>
            <a:chExt cx="2650431" cy="253030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9F8BCBA-AC13-1963-7766-12573A2C585D}"/>
                </a:ext>
              </a:extLst>
            </p:cNvPr>
            <p:cNvGrpSpPr/>
            <p:nvPr/>
          </p:nvGrpSpPr>
          <p:grpSpPr>
            <a:xfrm>
              <a:off x="4839478" y="3429000"/>
              <a:ext cx="2650431" cy="2530303"/>
              <a:chOff x="7204112" y="1997413"/>
              <a:chExt cx="2650431" cy="2530303"/>
            </a:xfrm>
          </p:grpSpPr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84F89AB-3529-1575-22F4-B1C5AB0872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95744" y="3445212"/>
                <a:ext cx="2431916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150C845A-1456-6391-192F-D9C5B772F7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5745" y="2892328"/>
                <a:ext cx="1504544" cy="15090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E2C81478-8EDA-1509-0852-E2F53A97F4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49055" y="1997413"/>
                <a:ext cx="0" cy="2403964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2B7EFA7-E26F-195C-3D7F-889E5B4D0305}"/>
                  </a:ext>
                </a:extLst>
              </p:cNvPr>
              <p:cNvSpPr txBox="1"/>
              <p:nvPr/>
            </p:nvSpPr>
            <p:spPr>
              <a:xfrm>
                <a:off x="8269501" y="2085332"/>
                <a:ext cx="27603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431F02-798A-883C-9714-B4AD94C6F2D4}"/>
                  </a:ext>
                </a:extLst>
              </p:cNvPr>
              <p:cNvSpPr txBox="1"/>
              <p:nvPr/>
            </p:nvSpPr>
            <p:spPr>
              <a:xfrm>
                <a:off x="7204112" y="3975210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X</a:t>
                </a:r>
                <a:endPara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36079D-76B0-7B5D-9256-46354437F499}"/>
                  </a:ext>
                </a:extLst>
              </p:cNvPr>
              <p:cNvSpPr txBox="1"/>
              <p:nvPr/>
            </p:nvSpPr>
            <p:spPr>
              <a:xfrm>
                <a:off x="9393678" y="3174094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</a:t>
                </a:r>
                <a:endPara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ADFA7D6-5FAC-8EE7-61C2-DE4ED95B205F}"/>
                  </a:ext>
                </a:extLst>
              </p:cNvPr>
              <p:cNvSpPr txBox="1"/>
              <p:nvPr/>
            </p:nvSpPr>
            <p:spPr>
              <a:xfrm>
                <a:off x="7321684" y="4250717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Roll</a:t>
                </a:r>
                <a:endParaRPr lang="ko-KR" altLang="en-US" sz="1200" b="1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BD7E9B-22A6-540A-E619-D67C746A01C9}"/>
                  </a:ext>
                </a:extLst>
              </p:cNvPr>
              <p:cNvSpPr txBox="1"/>
              <p:nvPr/>
            </p:nvSpPr>
            <p:spPr>
              <a:xfrm>
                <a:off x="9208851" y="3476170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Pitch</a:t>
                </a:r>
                <a:endParaRPr lang="ko-KR" altLang="en-US" sz="1200" b="1">
                  <a:solidFill>
                    <a:srgbClr val="00B05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DCED767-8831-FC65-6D5A-3F3FC748B487}"/>
                  </a:ext>
                </a:extLst>
              </p:cNvPr>
              <p:cNvSpPr txBox="1"/>
              <p:nvPr/>
            </p:nvSpPr>
            <p:spPr>
              <a:xfrm>
                <a:off x="7681183" y="2085332"/>
                <a:ext cx="645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Yaw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BB69DB5-85E6-FDF8-66BF-E017A22716C4}"/>
                </a:ext>
              </a:extLst>
            </p:cNvPr>
            <p:cNvSpPr/>
            <p:nvPr/>
          </p:nvSpPr>
          <p:spPr>
            <a:xfrm>
              <a:off x="6226223" y="4152961"/>
              <a:ext cx="85297" cy="85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5DED4D8D-9DA2-283F-4AD6-E5C6CD152113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>
              <a:off x="6268872" y="4238258"/>
              <a:ext cx="0" cy="1349742"/>
            </a:xfrm>
            <a:prstGeom prst="line">
              <a:avLst/>
            </a:prstGeom>
            <a:ln>
              <a:solidFill>
                <a:srgbClr val="0000F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3415572-6A8D-EB78-E3BB-47AF3DC8F61F}"/>
                </a:ext>
              </a:extLst>
            </p:cNvPr>
            <p:cNvCxnSpPr>
              <a:stCxn id="25" idx="5"/>
            </p:cNvCxnSpPr>
            <p:nvPr/>
          </p:nvCxnSpPr>
          <p:spPr>
            <a:xfrm>
              <a:off x="5914578" y="4906956"/>
              <a:ext cx="354294" cy="696160"/>
            </a:xfrm>
            <a:prstGeom prst="line">
              <a:avLst/>
            </a:prstGeom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부분 원형 19">
              <a:extLst>
                <a:ext uri="{FF2B5EF4-FFF2-40B4-BE49-F238E27FC236}">
                  <a16:creationId xmlns:a16="http://schemas.microsoft.com/office/drawing/2014/main" id="{EBD74129-E73D-4C5E-B2B6-43BFEF332B6B}"/>
                </a:ext>
              </a:extLst>
            </p:cNvPr>
            <p:cNvSpPr/>
            <p:nvPr/>
          </p:nvSpPr>
          <p:spPr>
            <a:xfrm>
              <a:off x="5330539" y="4329247"/>
              <a:ext cx="1092530" cy="1092530"/>
            </a:xfrm>
            <a:prstGeom prst="pie">
              <a:avLst>
                <a:gd name="adj1" fmla="val 3634440"/>
                <a:gd name="adj2" fmla="val 8023040"/>
              </a:avLst>
            </a:prstGeom>
            <a:solidFill>
              <a:srgbClr val="FFC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9A0937B-CFDB-8C12-320E-A5A9BBA7026A}"/>
                </a:ext>
              </a:extLst>
            </p:cNvPr>
            <p:cNvSpPr/>
            <p:nvPr/>
          </p:nvSpPr>
          <p:spPr>
            <a:xfrm>
              <a:off x="5841772" y="4834150"/>
              <a:ext cx="85297" cy="852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608440A-40DC-57FB-457C-1A63FFFEDBEA}"/>
                    </a:ext>
                  </a:extLst>
                </p:cNvPr>
                <p:cNvSpPr txBox="1"/>
                <p:nvPr/>
              </p:nvSpPr>
              <p:spPr>
                <a:xfrm>
                  <a:off x="5560753" y="536479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altLang="ko-KR" b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F8C04F4-C071-57F7-58E0-1AB921CC1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753" y="5364791"/>
                  <a:ext cx="2452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4390" r="-26829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5504E09-5098-2418-6AD8-6A0CCDD75979}"/>
                    </a:ext>
                  </a:extLst>
                </p:cNvPr>
                <p:cNvSpPr txBox="1"/>
                <p:nvPr/>
              </p:nvSpPr>
              <p:spPr>
                <a:xfrm>
                  <a:off x="5932335" y="4223835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rgbClr val="00FF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altLang="ko-KR" b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716300B-2A6E-E56B-9426-484A5E41C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2335" y="4223835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375" r="-9375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144E842-B774-A27B-5DB8-07CE55F39A77}"/>
                    </a:ext>
                  </a:extLst>
                </p:cNvPr>
                <p:cNvSpPr txBox="1"/>
                <p:nvPr/>
              </p:nvSpPr>
              <p:spPr>
                <a:xfrm>
                  <a:off x="6251250" y="3822759"/>
                  <a:ext cx="10082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0517D2D-076C-AF67-0EA7-F67E0D010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1250" y="3822759"/>
                  <a:ext cx="100822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636" r="-6667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A5EA2015-02CD-130F-DD19-BC2B7AEC2A98}"/>
              </a:ext>
            </a:extLst>
          </p:cNvPr>
          <p:cNvSpPr/>
          <p:nvPr/>
        </p:nvSpPr>
        <p:spPr>
          <a:xfrm>
            <a:off x="12665908" y="2388609"/>
            <a:ext cx="848659" cy="457466"/>
          </a:xfrm>
          <a:prstGeom prst="left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615DF-6842-7E11-2DAA-1F2C761B27BA}"/>
              </a:ext>
            </a:extLst>
          </p:cNvPr>
          <p:cNvSpPr txBox="1"/>
          <p:nvPr/>
        </p:nvSpPr>
        <p:spPr>
          <a:xfrm>
            <a:off x="14926817" y="106339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구면 좌표계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14A278E1-6AE3-E1EF-D156-4CF64E25206F}"/>
              </a:ext>
            </a:extLst>
          </p:cNvPr>
          <p:cNvGrpSpPr/>
          <p:nvPr/>
        </p:nvGrpSpPr>
        <p:grpSpPr>
          <a:xfrm>
            <a:off x="10031194" y="4413232"/>
            <a:ext cx="6933303" cy="3046258"/>
            <a:chOff x="734406" y="2913045"/>
            <a:chExt cx="6933303" cy="3046258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C328BD33-B0A3-2348-7E25-490B82C63873}"/>
                </a:ext>
              </a:extLst>
            </p:cNvPr>
            <p:cNvGrpSpPr/>
            <p:nvPr/>
          </p:nvGrpSpPr>
          <p:grpSpPr>
            <a:xfrm>
              <a:off x="734406" y="3429000"/>
              <a:ext cx="2650431" cy="2530303"/>
              <a:chOff x="734406" y="3429000"/>
              <a:chExt cx="2650431" cy="2530303"/>
            </a:xfrm>
          </p:grpSpPr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40D8BC48-22EB-5E52-38DE-C38B6CFED068}"/>
                  </a:ext>
                </a:extLst>
              </p:cNvPr>
              <p:cNvGrpSpPr/>
              <p:nvPr/>
            </p:nvGrpSpPr>
            <p:grpSpPr>
              <a:xfrm>
                <a:off x="734406" y="3429000"/>
                <a:ext cx="2650431" cy="2530303"/>
                <a:chOff x="734406" y="3429000"/>
                <a:chExt cx="2650431" cy="2530303"/>
              </a:xfrm>
            </p:grpSpPr>
            <p:grpSp>
              <p:nvGrpSpPr>
                <p:cNvPr id="151" name="그룹 150">
                  <a:extLst>
                    <a:ext uri="{FF2B5EF4-FFF2-40B4-BE49-F238E27FC236}">
                      <a16:creationId xmlns:a16="http://schemas.microsoft.com/office/drawing/2014/main" id="{BC0AB83D-A82B-4933-3305-E76DA054AA95}"/>
                    </a:ext>
                  </a:extLst>
                </p:cNvPr>
                <p:cNvGrpSpPr/>
                <p:nvPr/>
              </p:nvGrpSpPr>
              <p:grpSpPr>
                <a:xfrm>
                  <a:off x="734406" y="3429000"/>
                  <a:ext cx="2650431" cy="2530303"/>
                  <a:chOff x="7204112" y="1997413"/>
                  <a:chExt cx="2650431" cy="2530303"/>
                </a:xfrm>
              </p:grpSpPr>
              <p:cxnSp>
                <p:nvCxnSpPr>
                  <p:cNvPr id="160" name="직선 화살표 연결선 159">
                    <a:extLst>
                      <a:ext uri="{FF2B5EF4-FFF2-40B4-BE49-F238E27FC236}">
                        <a16:creationId xmlns:a16="http://schemas.microsoft.com/office/drawing/2014/main" id="{C66A5958-0A39-292F-50EC-68CB7BFD7C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95744" y="3445212"/>
                    <a:ext cx="2431916" cy="0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직선 화살표 연결선 160">
                    <a:extLst>
                      <a:ext uri="{FF2B5EF4-FFF2-40B4-BE49-F238E27FC236}">
                        <a16:creationId xmlns:a16="http://schemas.microsoft.com/office/drawing/2014/main" id="{DB0EDBB7-CA21-8FAA-8A3B-A51FDA34F1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95745" y="2892328"/>
                    <a:ext cx="1504544" cy="150904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화살표 연결선 161">
                    <a:extLst>
                      <a:ext uri="{FF2B5EF4-FFF2-40B4-BE49-F238E27FC236}">
                        <a16:creationId xmlns:a16="http://schemas.microsoft.com/office/drawing/2014/main" id="{E5F813D9-FE62-E893-E3D3-E50C78C1B5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249055" y="1997413"/>
                    <a:ext cx="0" cy="2403964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CE107B14-2F3A-E76F-FC52-F8E0F7828756}"/>
                      </a:ext>
                    </a:extLst>
                  </p:cNvPr>
                  <p:cNvSpPr txBox="1"/>
                  <p:nvPr/>
                </p:nvSpPr>
                <p:spPr>
                  <a:xfrm>
                    <a:off x="8269501" y="2085332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Z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10D37F47-1C3F-74F8-5083-442C8B26598A}"/>
                      </a:ext>
                    </a:extLst>
                  </p:cNvPr>
                  <p:cNvSpPr txBox="1"/>
                  <p:nvPr/>
                </p:nvSpPr>
                <p:spPr>
                  <a:xfrm>
                    <a:off x="7204112" y="3975210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X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46CC65BA-3429-09BF-A29A-DCE5B5C927C1}"/>
                      </a:ext>
                    </a:extLst>
                  </p:cNvPr>
                  <p:cNvSpPr txBox="1"/>
                  <p:nvPr/>
                </p:nvSpPr>
                <p:spPr>
                  <a:xfrm>
                    <a:off x="9393678" y="3174094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A4AD86D6-ABB0-C5B5-F84E-A071BE762D9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684" y="4250717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Roll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B94C21F0-60D0-1496-8152-B4AADD292103}"/>
                      </a:ext>
                    </a:extLst>
                  </p:cNvPr>
                  <p:cNvSpPr txBox="1"/>
                  <p:nvPr/>
                </p:nvSpPr>
                <p:spPr>
                  <a:xfrm>
                    <a:off x="9208851" y="3476170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Pitch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3FDB85C0-2CD9-F246-57E7-334B5A35FE86}"/>
                      </a:ext>
                    </a:extLst>
                  </p:cNvPr>
                  <p:cNvSpPr txBox="1"/>
                  <p:nvPr/>
                </p:nvSpPr>
                <p:spPr>
                  <a:xfrm>
                    <a:off x="7681183" y="2085332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Yaw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3F3D8C31-B40C-A9B1-CC85-0DC7D49078E2}"/>
                    </a:ext>
                  </a:extLst>
                </p:cNvPr>
                <p:cNvSpPr/>
                <p:nvPr/>
              </p:nvSpPr>
              <p:spPr>
                <a:xfrm>
                  <a:off x="1736700" y="4834150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3" name="타원 152">
                  <a:extLst>
                    <a:ext uri="{FF2B5EF4-FFF2-40B4-BE49-F238E27FC236}">
                      <a16:creationId xmlns:a16="http://schemas.microsoft.com/office/drawing/2014/main" id="{98A0A890-4CAF-C97E-9F73-B288AD52FC30}"/>
                    </a:ext>
                  </a:extLst>
                </p:cNvPr>
                <p:cNvSpPr/>
                <p:nvPr/>
              </p:nvSpPr>
              <p:spPr>
                <a:xfrm>
                  <a:off x="2121151" y="4152961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F5C9AD66-1335-B6CB-DC49-D1C9508E8EA8}"/>
                    </a:ext>
                  </a:extLst>
                </p:cNvPr>
                <p:cNvCxnSpPr>
                  <a:cxnSpLocks/>
                  <a:stCxn id="153" idx="4"/>
                </p:cNvCxnSpPr>
                <p:nvPr/>
              </p:nvCxnSpPr>
              <p:spPr>
                <a:xfrm>
                  <a:off x="2163800" y="4238258"/>
                  <a:ext cx="0" cy="1349742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A258AD73-DE34-257C-20BB-F155A5148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89025" y="5588000"/>
                  <a:ext cx="1074775" cy="0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1B047EE5-2044-FB10-EAE8-60658557A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76335" y="4907757"/>
                  <a:ext cx="682191" cy="680243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3973B6E3-4753-25E1-3248-A3506D21F832}"/>
                    </a:ext>
                  </a:extLst>
                </p:cNvPr>
                <p:cNvSpPr txBox="1"/>
                <p:nvPr/>
              </p:nvSpPr>
              <p:spPr>
                <a:xfrm>
                  <a:off x="1833556" y="560311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A762A9E9-8DD5-CA1A-664E-BD666A36A25D}"/>
                    </a:ext>
                  </a:extLst>
                </p:cNvPr>
                <p:cNvSpPr txBox="1"/>
                <p:nvPr/>
              </p:nvSpPr>
              <p:spPr>
                <a:xfrm>
                  <a:off x="2551596" y="5184756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CFA51FC8-91B4-AF50-119A-7D879E333AE3}"/>
                    </a:ext>
                  </a:extLst>
                </p:cNvPr>
                <p:cNvSpPr txBox="1"/>
                <p:nvPr/>
              </p:nvSpPr>
              <p:spPr>
                <a:xfrm>
                  <a:off x="2179686" y="4568843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AB6B9B77-5F9E-841F-9391-548EAFAF2974}"/>
                      </a:ext>
                    </a:extLst>
                  </p:cNvPr>
                  <p:cNvSpPr txBox="1"/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EA933F0-839A-7329-A6D4-F1006C06E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9594" y="3822759"/>
                    <a:ext cx="97597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750" r="-6875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CFDC5CB4-0E81-87B1-4F49-2A2E0D240B3B}"/>
                </a:ext>
              </a:extLst>
            </p:cNvPr>
            <p:cNvGrpSpPr/>
            <p:nvPr/>
          </p:nvGrpSpPr>
          <p:grpSpPr>
            <a:xfrm>
              <a:off x="5017278" y="3429000"/>
              <a:ext cx="2650431" cy="2530303"/>
              <a:chOff x="4839478" y="3429000"/>
              <a:chExt cx="2650431" cy="2530303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59410D13-39C0-DA99-A39F-02FCE6B6787B}"/>
                  </a:ext>
                </a:extLst>
              </p:cNvPr>
              <p:cNvGrpSpPr/>
              <p:nvPr/>
            </p:nvGrpSpPr>
            <p:grpSpPr>
              <a:xfrm>
                <a:off x="4839478" y="3429000"/>
                <a:ext cx="2650431" cy="2530303"/>
                <a:chOff x="7204112" y="1997413"/>
                <a:chExt cx="2650431" cy="2530303"/>
              </a:xfrm>
            </p:grpSpPr>
            <p:cxnSp>
              <p:nvCxnSpPr>
                <p:cNvPr id="140" name="직선 화살표 연결선 139">
                  <a:extLst>
                    <a:ext uri="{FF2B5EF4-FFF2-40B4-BE49-F238E27FC236}">
                      <a16:creationId xmlns:a16="http://schemas.microsoft.com/office/drawing/2014/main" id="{FE037F39-D3A6-E906-7F41-BC14882984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744" y="3445212"/>
                  <a:ext cx="2431916" cy="0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BC3A6CD8-97E2-98BE-BB05-6F9ACAED4D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5745" y="2892328"/>
                  <a:ext cx="1504544" cy="1509049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84343B79-2575-2B0A-DF9A-9F8CCCB93D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49055" y="1997413"/>
                  <a:ext cx="0" cy="2403964"/>
                </a:xfrm>
                <a:prstGeom prst="straightConnector1">
                  <a:avLst/>
                </a:prstGeom>
                <a:ln w="38100">
                  <a:solidFill>
                    <a:srgbClr val="0000FF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A5542A1-9679-A560-773B-4A122A72C8F5}"/>
                    </a:ext>
                  </a:extLst>
                </p:cNvPr>
                <p:cNvSpPr txBox="1"/>
                <p:nvPr/>
              </p:nvSpPr>
              <p:spPr>
                <a:xfrm>
                  <a:off x="8269501" y="2085332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Z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92E2CF41-FAE6-AADB-97FC-A518DC2BE054}"/>
                    </a:ext>
                  </a:extLst>
                </p:cNvPr>
                <p:cNvSpPr txBox="1"/>
                <p:nvPr/>
              </p:nvSpPr>
              <p:spPr>
                <a:xfrm>
                  <a:off x="7204112" y="3975210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X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572BEB0-3E59-5142-2C5A-00CABE649559}"/>
                    </a:ext>
                  </a:extLst>
                </p:cNvPr>
                <p:cNvSpPr txBox="1"/>
                <p:nvPr/>
              </p:nvSpPr>
              <p:spPr>
                <a:xfrm>
                  <a:off x="9393678" y="3174094"/>
                  <a:ext cx="2760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DA64405-2C47-1BE9-E897-B759AAB7237D}"/>
                    </a:ext>
                  </a:extLst>
                </p:cNvPr>
                <p:cNvSpPr txBox="1"/>
                <p:nvPr/>
              </p:nvSpPr>
              <p:spPr>
                <a:xfrm>
                  <a:off x="7321684" y="4250717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Roll</a:t>
                  </a:r>
                  <a:endParaRPr lang="ko-KR" altLang="en-US" sz="1200" b="1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53B04FB-481B-3409-4FBD-AF16C28319C5}"/>
                    </a:ext>
                  </a:extLst>
                </p:cNvPr>
                <p:cNvSpPr txBox="1"/>
                <p:nvPr/>
              </p:nvSpPr>
              <p:spPr>
                <a:xfrm>
                  <a:off x="9208851" y="3476170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Pitch</a:t>
                  </a:r>
                  <a:endParaRPr lang="ko-KR" altLang="en-US" sz="1200" b="1">
                    <a:solidFill>
                      <a:srgbClr val="00B05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86303925-B177-20D6-9619-F0850296EE6B}"/>
                    </a:ext>
                  </a:extLst>
                </p:cNvPr>
                <p:cNvSpPr txBox="1"/>
                <p:nvPr/>
              </p:nvSpPr>
              <p:spPr>
                <a:xfrm>
                  <a:off x="7681183" y="2085332"/>
                  <a:ext cx="64569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Yaw</a:t>
                  </a:r>
                  <a:endParaRPr lang="ko-KR" altLang="en-US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p:grp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1F37A8BF-24A0-84F0-F1DD-A5E458CC5FC1}"/>
                  </a:ext>
                </a:extLst>
              </p:cNvPr>
              <p:cNvSpPr/>
              <p:nvPr/>
            </p:nvSpPr>
            <p:spPr>
              <a:xfrm>
                <a:off x="6226223" y="4152961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CA468666-50CE-1FA0-DFBF-9B488B4ADCC9}"/>
                  </a:ext>
                </a:extLst>
              </p:cNvPr>
              <p:cNvCxnSpPr>
                <a:cxnSpLocks/>
                <a:stCxn id="131" idx="4"/>
              </p:cNvCxnSpPr>
              <p:nvPr/>
            </p:nvCxnSpPr>
            <p:spPr>
              <a:xfrm>
                <a:off x="6268872" y="4238258"/>
                <a:ext cx="0" cy="1349742"/>
              </a:xfrm>
              <a:prstGeom prst="line">
                <a:avLst/>
              </a:prstGeom>
              <a:ln>
                <a:solidFill>
                  <a:srgbClr val="0000F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67016EF-E8B3-4CAC-5810-916A9DAE0A8F}"/>
                  </a:ext>
                </a:extLst>
              </p:cNvPr>
              <p:cNvSpPr txBox="1"/>
              <p:nvPr/>
            </p:nvSpPr>
            <p:spPr>
              <a:xfrm>
                <a:off x="6251250" y="4598513"/>
                <a:ext cx="2760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z</a:t>
                </a:r>
                <a:endParaRPr lang="ko-KR" altLang="en-US" sz="1200" b="1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D7365FB5-7B1A-C577-F410-6EF50306360D}"/>
                  </a:ext>
                </a:extLst>
              </p:cNvPr>
              <p:cNvCxnSpPr>
                <a:stCxn id="136" idx="5"/>
              </p:cNvCxnSpPr>
              <p:nvPr/>
            </p:nvCxnSpPr>
            <p:spPr>
              <a:xfrm>
                <a:off x="5914578" y="4906956"/>
                <a:ext cx="354294" cy="696160"/>
              </a:xfrm>
              <a:prstGeom prst="line">
                <a:avLst/>
              </a:prstGeom>
              <a:ln>
                <a:solidFill>
                  <a:srgbClr val="FFC000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부분 원형 134">
                <a:extLst>
                  <a:ext uri="{FF2B5EF4-FFF2-40B4-BE49-F238E27FC236}">
                    <a16:creationId xmlns:a16="http://schemas.microsoft.com/office/drawing/2014/main" id="{C6E01402-7F17-AB87-D8E6-CB0CDE140205}"/>
                  </a:ext>
                </a:extLst>
              </p:cNvPr>
              <p:cNvSpPr/>
              <p:nvPr/>
            </p:nvSpPr>
            <p:spPr>
              <a:xfrm>
                <a:off x="5330539" y="4329247"/>
                <a:ext cx="1092530" cy="1092530"/>
              </a:xfrm>
              <a:prstGeom prst="pie">
                <a:avLst>
                  <a:gd name="adj1" fmla="val 3634440"/>
                  <a:gd name="adj2" fmla="val 8023040"/>
                </a:avLst>
              </a:prstGeom>
              <a:solidFill>
                <a:srgbClr val="FFC00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4EF2E3EC-B3C7-983B-176B-8B02E607018F}"/>
                  </a:ext>
                </a:extLst>
              </p:cNvPr>
              <p:cNvSpPr/>
              <p:nvPr/>
            </p:nvSpPr>
            <p:spPr>
              <a:xfrm>
                <a:off x="5841772" y="4834150"/>
                <a:ext cx="85297" cy="8529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F6262FBE-63E0-0C62-F30A-DCC72911C137}"/>
                      </a:ext>
                    </a:extLst>
                  </p:cNvPr>
                  <p:cNvSpPr txBox="1"/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ϕ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7F8C04F4-C071-57F7-58E0-1AB921CC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0753" y="5364791"/>
                    <a:ext cx="24526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90" r="-26829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DB666FE0-BD71-DD6C-C1CA-D2BF3563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 b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7EB9136B-571F-FC28-C476-45D61AD221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9121" y="4939939"/>
                    <a:ext cx="19582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375" r="-9375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AFB21305-BB95-F6C9-65E9-BAF85C062E94}"/>
                      </a:ext>
                    </a:extLst>
                  </p:cNvPr>
                  <p:cNvSpPr txBox="1"/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5347D308-9A87-4248-21EE-70089642B9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1250" y="3822759"/>
                    <a:ext cx="987835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321" r="-679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7" name="화살표: 왼쪽/오른쪽 126">
              <a:extLst>
                <a:ext uri="{FF2B5EF4-FFF2-40B4-BE49-F238E27FC236}">
                  <a16:creationId xmlns:a16="http://schemas.microsoft.com/office/drawing/2014/main" id="{84BF6184-18AB-AB2A-1508-4D5E9ACA9708}"/>
                </a:ext>
              </a:extLst>
            </p:cNvPr>
            <p:cNvSpPr/>
            <p:nvPr/>
          </p:nvSpPr>
          <p:spPr>
            <a:xfrm>
              <a:off x="3709018" y="4238258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1A534378-AC31-25C3-B44D-4B59ECD6824F}"/>
                </a:ext>
              </a:extLst>
            </p:cNvPr>
            <p:cNvSpPr txBox="1"/>
            <p:nvPr/>
          </p:nvSpPr>
          <p:spPr>
            <a:xfrm>
              <a:off x="1195271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직교 좌표계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84B9DC0-DCB7-1F8B-6B09-4345FBED2108}"/>
                </a:ext>
              </a:extLst>
            </p:cNvPr>
            <p:cNvSpPr txBox="1"/>
            <p:nvPr/>
          </p:nvSpPr>
          <p:spPr>
            <a:xfrm>
              <a:off x="5494349" y="2913045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원통 좌표계</a:t>
              </a:r>
            </a:p>
          </p:txBody>
        </p:sp>
      </p:grp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A098C0A2-E621-E10D-BF85-8A1CF4EE165F}"/>
              </a:ext>
            </a:extLst>
          </p:cNvPr>
          <p:cNvGrpSpPr/>
          <p:nvPr/>
        </p:nvGrpSpPr>
        <p:grpSpPr>
          <a:xfrm>
            <a:off x="0" y="-742069"/>
            <a:ext cx="6397173" cy="3216335"/>
            <a:chOff x="0" y="-742069"/>
            <a:chExt cx="6397173" cy="3216335"/>
          </a:xfrm>
        </p:grpSpPr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225BCD2C-6E59-5ECB-BDC8-678B5798B1D4}"/>
                </a:ext>
              </a:extLst>
            </p:cNvPr>
            <p:cNvGrpSpPr/>
            <p:nvPr/>
          </p:nvGrpSpPr>
          <p:grpSpPr>
            <a:xfrm>
              <a:off x="0" y="-742069"/>
              <a:ext cx="2397198" cy="3216335"/>
              <a:chOff x="54507" y="4163396"/>
              <a:chExt cx="2397198" cy="321633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E3A7B2-5EBF-84A8-B97B-61AB6703C8AE}"/>
                  </a:ext>
                </a:extLst>
              </p:cNvPr>
              <p:cNvSpPr txBox="1"/>
              <p:nvPr/>
            </p:nvSpPr>
            <p:spPr>
              <a:xfrm>
                <a:off x="750382" y="4163396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직교 좌표계</a:t>
                </a:r>
              </a:p>
            </p:txBody>
          </p: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7F30CDE1-AAC0-4409-1AC2-EB42E620F12A}"/>
                  </a:ext>
                </a:extLst>
              </p:cNvPr>
              <p:cNvGrpSpPr/>
              <p:nvPr/>
            </p:nvGrpSpPr>
            <p:grpSpPr>
              <a:xfrm>
                <a:off x="54507" y="4782564"/>
                <a:ext cx="2397198" cy="2597167"/>
                <a:chOff x="54507" y="4782564"/>
                <a:chExt cx="2397198" cy="2597167"/>
              </a:xfrm>
            </p:grpSpPr>
            <p:grpSp>
              <p:nvGrpSpPr>
                <p:cNvPr id="203" name="그룹 202">
                  <a:extLst>
                    <a:ext uri="{FF2B5EF4-FFF2-40B4-BE49-F238E27FC236}">
                      <a16:creationId xmlns:a16="http://schemas.microsoft.com/office/drawing/2014/main" id="{BD36D57A-8071-E458-B22F-E1D4806DA994}"/>
                    </a:ext>
                  </a:extLst>
                </p:cNvPr>
                <p:cNvGrpSpPr/>
                <p:nvPr/>
              </p:nvGrpSpPr>
              <p:grpSpPr>
                <a:xfrm>
                  <a:off x="54507" y="4782564"/>
                  <a:ext cx="2242438" cy="2597167"/>
                  <a:chOff x="1120140" y="1433327"/>
                  <a:chExt cx="2242438" cy="2597167"/>
                </a:xfrm>
              </p:grpSpPr>
              <p:cxnSp>
                <p:nvCxnSpPr>
                  <p:cNvPr id="209" name="직선 화살표 연결선 208">
                    <a:extLst>
                      <a:ext uri="{FF2B5EF4-FFF2-40B4-BE49-F238E27FC236}">
                        <a16:creationId xmlns:a16="http://schemas.microsoft.com/office/drawing/2014/main" id="{B7F09E4D-C7B9-44B6-10A5-D12B18A988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8105" y="1637200"/>
                    <a:ext cx="0" cy="2393294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화살표 연결선 209">
                    <a:extLst>
                      <a:ext uri="{FF2B5EF4-FFF2-40B4-BE49-F238E27FC236}">
                        <a16:creationId xmlns:a16="http://schemas.microsoft.com/office/drawing/2014/main" id="{BA4F0523-7E2D-AEFB-C38E-7F78CE5EE8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0140" y="2564859"/>
                    <a:ext cx="214657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화살표 연결선 210">
                    <a:extLst>
                      <a:ext uri="{FF2B5EF4-FFF2-40B4-BE49-F238E27FC236}">
                        <a16:creationId xmlns:a16="http://schemas.microsoft.com/office/drawing/2014/main" id="{CBBF860B-5EDC-FD57-AEDC-CFDBE7561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72035" y="1494817"/>
                    <a:ext cx="1440718" cy="1504545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C0FA98CF-B048-EFFE-EFC4-7CF4095C36CF}"/>
                      </a:ext>
                    </a:extLst>
                  </p:cNvPr>
                  <p:cNvSpPr txBox="1"/>
                  <p:nvPr/>
                </p:nvSpPr>
                <p:spPr>
                  <a:xfrm>
                    <a:off x="2911019" y="2287860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X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38777AF8-13C9-90CE-74CC-85BD8D9B099E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631" y="3713146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214" name="TextBox 213">
                    <a:extLst>
                      <a:ext uri="{FF2B5EF4-FFF2-40B4-BE49-F238E27FC236}">
                        <a16:creationId xmlns:a16="http://schemas.microsoft.com/office/drawing/2014/main" id="{FEE37600-907D-8AE1-A5D2-6BC8BF42ACEC}"/>
                      </a:ext>
                    </a:extLst>
                  </p:cNvPr>
                  <p:cNvSpPr txBox="1"/>
                  <p:nvPr/>
                </p:nvSpPr>
                <p:spPr>
                  <a:xfrm>
                    <a:off x="2398208" y="1433327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Z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215" name="타원 214">
                    <a:extLst>
                      <a:ext uri="{FF2B5EF4-FFF2-40B4-BE49-F238E27FC236}">
                        <a16:creationId xmlns:a16="http://schemas.microsoft.com/office/drawing/2014/main" id="{5BEB0A7D-4E89-AEF5-8FCE-2E62E7108A21}"/>
                      </a:ext>
                    </a:extLst>
                  </p:cNvPr>
                  <p:cNvSpPr/>
                  <p:nvPr/>
                </p:nvSpPr>
                <p:spPr>
                  <a:xfrm>
                    <a:off x="1753076" y="2531708"/>
                    <a:ext cx="85297" cy="8529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CA3DF574-7FA7-B1A9-741B-11DA1137A928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886" y="2617005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Pitch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C9946F1B-9C6A-0C64-C1F5-AF936AA98F0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6701" y="3713146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Yaw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F29E7A0A-9DC2-2424-097A-C47F553E0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365" y="1637200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Roll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3B114C14-0E6D-DDA6-595A-E1BF67EF06EA}"/>
                    </a:ext>
                  </a:extLst>
                </p:cNvPr>
                <p:cNvCxnSpPr>
                  <a:cxnSpLocks/>
                  <a:stCxn id="219" idx="0"/>
                </p:cNvCxnSpPr>
                <p:nvPr/>
              </p:nvCxnSpPr>
              <p:spPr>
                <a:xfrm flipV="1">
                  <a:off x="1423973" y="5637097"/>
                  <a:ext cx="0" cy="730343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E3F9E551-6226-59BA-E31B-2A0FC4BEF5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5732" y="6396930"/>
                      <a:ext cx="9759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E3F9E551-6226-59BA-E31B-2A0FC4BEF5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5732" y="6396930"/>
                      <a:ext cx="975973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" r="-687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9" name="타원 218">
                  <a:extLst>
                    <a:ext uri="{FF2B5EF4-FFF2-40B4-BE49-F238E27FC236}">
                      <a16:creationId xmlns:a16="http://schemas.microsoft.com/office/drawing/2014/main" id="{579140CE-1528-7378-922A-33EC14A22BD5}"/>
                    </a:ext>
                  </a:extLst>
                </p:cNvPr>
                <p:cNvSpPr/>
                <p:nvPr/>
              </p:nvSpPr>
              <p:spPr>
                <a:xfrm>
                  <a:off x="1381324" y="6367440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3B37D2E2-C1C5-68B9-A80A-C9766858423B}"/>
                    </a:ext>
                  </a:extLst>
                </p:cNvPr>
                <p:cNvCxnSpPr>
                  <a:cxnSpLocks/>
                  <a:stCxn id="219" idx="3"/>
                </p:cNvCxnSpPr>
                <p:nvPr/>
              </p:nvCxnSpPr>
              <p:spPr>
                <a:xfrm flipH="1">
                  <a:off x="714997" y="6440246"/>
                  <a:ext cx="678818" cy="672859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9D1FAAAA-A031-8413-5E1B-85128DAC7BDB}"/>
                    </a:ext>
                  </a:extLst>
                </p:cNvPr>
                <p:cNvCxnSpPr>
                  <a:cxnSpLocks/>
                  <a:stCxn id="219" idx="2"/>
                </p:cNvCxnSpPr>
                <p:nvPr/>
              </p:nvCxnSpPr>
              <p:spPr>
                <a:xfrm flipH="1" flipV="1">
                  <a:off x="714997" y="6410088"/>
                  <a:ext cx="666327" cy="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9FB46EEC-4206-9175-052B-90A560532084}"/>
                </a:ext>
              </a:extLst>
            </p:cNvPr>
            <p:cNvGrpSpPr/>
            <p:nvPr/>
          </p:nvGrpSpPr>
          <p:grpSpPr>
            <a:xfrm>
              <a:off x="3979591" y="-742069"/>
              <a:ext cx="2417582" cy="3216335"/>
              <a:chOff x="2838560" y="4163396"/>
              <a:chExt cx="2417582" cy="3216335"/>
            </a:xfrm>
          </p:grpSpPr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F680DCE6-A719-4CAB-D382-A6305E4CBA40}"/>
                  </a:ext>
                </a:extLst>
              </p:cNvPr>
              <p:cNvGrpSpPr/>
              <p:nvPr/>
            </p:nvGrpSpPr>
            <p:grpSpPr>
              <a:xfrm>
                <a:off x="2838560" y="4782564"/>
                <a:ext cx="2417582" cy="2597167"/>
                <a:chOff x="2838560" y="4782564"/>
                <a:chExt cx="2417582" cy="2597167"/>
              </a:xfrm>
            </p:grpSpPr>
            <p:sp>
              <p:nvSpPr>
                <p:cNvPr id="244" name="부분 원형 243">
                  <a:extLst>
                    <a:ext uri="{FF2B5EF4-FFF2-40B4-BE49-F238E27FC236}">
                      <a16:creationId xmlns:a16="http://schemas.microsoft.com/office/drawing/2014/main" id="{B73993C4-3FEE-8F90-7EEF-C846EAA1C82E}"/>
                    </a:ext>
                  </a:extLst>
                </p:cNvPr>
                <p:cNvSpPr/>
                <p:nvPr/>
              </p:nvSpPr>
              <p:spPr>
                <a:xfrm rot="13547541">
                  <a:off x="2907113" y="5325800"/>
                  <a:ext cx="1183875" cy="1153621"/>
                </a:xfrm>
                <a:prstGeom prst="pie">
                  <a:avLst>
                    <a:gd name="adj1" fmla="val 6928456"/>
                    <a:gd name="adj2" fmla="val 8023040"/>
                  </a:avLst>
                </a:prstGeom>
                <a:solidFill>
                  <a:srgbClr val="CC00CC">
                    <a:alpha val="2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51" name="그룹 250">
                  <a:extLst>
                    <a:ext uri="{FF2B5EF4-FFF2-40B4-BE49-F238E27FC236}">
                      <a16:creationId xmlns:a16="http://schemas.microsoft.com/office/drawing/2014/main" id="{D4FB2DD7-5DE1-51A0-F6D3-F753C2FA2A27}"/>
                    </a:ext>
                  </a:extLst>
                </p:cNvPr>
                <p:cNvGrpSpPr/>
                <p:nvPr/>
              </p:nvGrpSpPr>
              <p:grpSpPr>
                <a:xfrm>
                  <a:off x="2838560" y="4782564"/>
                  <a:ext cx="2417582" cy="2597167"/>
                  <a:chOff x="2838560" y="4782564"/>
                  <a:chExt cx="2417582" cy="2597167"/>
                </a:xfrm>
              </p:grpSpPr>
              <p:grpSp>
                <p:nvGrpSpPr>
                  <p:cNvPr id="228" name="그룹 227">
                    <a:extLst>
                      <a:ext uri="{FF2B5EF4-FFF2-40B4-BE49-F238E27FC236}">
                        <a16:creationId xmlns:a16="http://schemas.microsoft.com/office/drawing/2014/main" id="{A0C55FC9-00F9-6A19-9FAB-A0A700399823}"/>
                      </a:ext>
                    </a:extLst>
                  </p:cNvPr>
                  <p:cNvGrpSpPr/>
                  <p:nvPr/>
                </p:nvGrpSpPr>
                <p:grpSpPr>
                  <a:xfrm>
                    <a:off x="2838560" y="4782564"/>
                    <a:ext cx="2242438" cy="2597167"/>
                    <a:chOff x="1120140" y="1433327"/>
                    <a:chExt cx="2242438" cy="2597167"/>
                  </a:xfrm>
                </p:grpSpPr>
                <p:cxnSp>
                  <p:nvCxnSpPr>
                    <p:cNvPr id="229" name="직선 화살표 연결선 228">
                      <a:extLst>
                        <a:ext uri="{FF2B5EF4-FFF2-40B4-BE49-F238E27FC236}">
                          <a16:creationId xmlns:a16="http://schemas.microsoft.com/office/drawing/2014/main" id="{8010851C-B2DF-11B7-0236-13D417679E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8105" y="1637200"/>
                      <a:ext cx="0" cy="239329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0" name="직선 화살표 연결선 229">
                      <a:extLst>
                        <a:ext uri="{FF2B5EF4-FFF2-40B4-BE49-F238E27FC236}">
                          <a16:creationId xmlns:a16="http://schemas.microsoft.com/office/drawing/2014/main" id="{2EF5BDB7-59A4-F1E0-F740-320FD7E241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20140" y="2564859"/>
                      <a:ext cx="214657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1" name="직선 화살표 연결선 230">
                      <a:extLst>
                        <a:ext uri="{FF2B5EF4-FFF2-40B4-BE49-F238E27FC236}">
                          <a16:creationId xmlns:a16="http://schemas.microsoft.com/office/drawing/2014/main" id="{DAA53B21-AA69-1C81-A8A7-D9E2F8B0EE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72035" y="1494817"/>
                      <a:ext cx="1440718" cy="1504545"/>
                    </a:xfrm>
                    <a:prstGeom prst="straightConnector1">
                      <a:avLst/>
                    </a:prstGeom>
                    <a:ln w="38100">
                      <a:solidFill>
                        <a:srgbClr val="0000FF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7A15A0D7-AB23-F70E-2186-22B9D0ADA88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1019" y="2287860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33" name="TextBox 232">
                      <a:extLst>
                        <a:ext uri="{FF2B5EF4-FFF2-40B4-BE49-F238E27FC236}">
                          <a16:creationId xmlns:a16="http://schemas.microsoft.com/office/drawing/2014/main" id="{5A5E8CB2-D8C3-E4A0-91F6-22D265699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0631" y="3713146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34" name="TextBox 233">
                      <a:extLst>
                        <a:ext uri="{FF2B5EF4-FFF2-40B4-BE49-F238E27FC236}">
                          <a16:creationId xmlns:a16="http://schemas.microsoft.com/office/drawing/2014/main" id="{2000E104-727F-D0E9-B3CC-706D8B366E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8208" y="1433327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</a:t>
                      </a:r>
                      <a:endParaRPr lang="ko-KR" altLang="en-US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35" name="타원 234">
                      <a:extLst>
                        <a:ext uri="{FF2B5EF4-FFF2-40B4-BE49-F238E27FC236}">
                          <a16:creationId xmlns:a16="http://schemas.microsoft.com/office/drawing/2014/main" id="{89E404AD-43F7-EEA5-243E-73B655D57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076" y="2531708"/>
                      <a:ext cx="85297" cy="85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36" name="TextBox 235">
                      <a:extLst>
                        <a:ext uri="{FF2B5EF4-FFF2-40B4-BE49-F238E27FC236}">
                          <a16:creationId xmlns:a16="http://schemas.microsoft.com/office/drawing/2014/main" id="{F2D74CB8-0F96-6429-FA14-DFB28B60542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6886" y="2617005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Pitch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37" name="TextBox 236">
                      <a:extLst>
                        <a:ext uri="{FF2B5EF4-FFF2-40B4-BE49-F238E27FC236}">
                          <a16:creationId xmlns:a16="http://schemas.microsoft.com/office/drawing/2014/main" id="{5B10582D-371C-6EA5-FEEA-898F96ECC4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6701" y="3713146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Yaw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458426D3-80A7-A427-A16D-714724570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365" y="1637200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Roll</a:t>
                      </a:r>
                      <a:endParaRPr lang="ko-KR" altLang="en-US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p:grp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7AF01AA7-3913-8CD0-5676-5E9CA9CD87AD}"/>
                      </a:ext>
                    </a:extLst>
                  </p:cNvPr>
                  <p:cNvCxnSpPr>
                    <a:cxnSpLocks/>
                    <a:stCxn id="241" idx="0"/>
                  </p:cNvCxnSpPr>
                  <p:nvPr/>
                </p:nvCxnSpPr>
                <p:spPr>
                  <a:xfrm flipV="1">
                    <a:off x="4208026" y="5637097"/>
                    <a:ext cx="0" cy="730343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1" name="타원 240">
                    <a:extLst>
                      <a:ext uri="{FF2B5EF4-FFF2-40B4-BE49-F238E27FC236}">
                        <a16:creationId xmlns:a16="http://schemas.microsoft.com/office/drawing/2014/main" id="{F175A51F-7C4D-8218-D0A6-72189D3A8177}"/>
                      </a:ext>
                    </a:extLst>
                  </p:cNvPr>
                  <p:cNvSpPr/>
                  <p:nvPr/>
                </p:nvSpPr>
                <p:spPr>
                  <a:xfrm>
                    <a:off x="4165377" y="6367440"/>
                    <a:ext cx="85297" cy="8529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04CE992D-F0B2-15F0-81A3-AB2661A987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36682" y="5645726"/>
                    <a:ext cx="671343" cy="235447"/>
                  </a:xfrm>
                  <a:prstGeom prst="line">
                    <a:avLst/>
                  </a:prstGeom>
                  <a:ln>
                    <a:solidFill>
                      <a:srgbClr val="CC00CC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7" name="TextBox 246">
                        <a:extLst>
                          <a:ext uri="{FF2B5EF4-FFF2-40B4-BE49-F238E27FC236}">
                            <a16:creationId xmlns:a16="http://schemas.microsoft.com/office/drawing/2014/main" id="{BC9E9851-E2CA-139D-D8C5-F8457E0B21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14709" y="5625611"/>
                        <a:ext cx="245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oMath>
                          </m:oMathPara>
                        </a14:m>
                        <a:endParaRPr lang="en-US" altLang="ko-KR" b="0">
                          <a:solidFill>
                            <a:srgbClr val="CC00C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7" name="TextBox 246">
                        <a:extLst>
                          <a:ext uri="{FF2B5EF4-FFF2-40B4-BE49-F238E27FC236}">
                            <a16:creationId xmlns:a16="http://schemas.microsoft.com/office/drawing/2014/main" id="{BC9E9851-E2CA-139D-D8C5-F8457E0B211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14709" y="5625611"/>
                        <a:ext cx="245260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7500" r="-27500" b="-369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8" name="TextBox 247">
                        <a:extLst>
                          <a:ext uri="{FF2B5EF4-FFF2-40B4-BE49-F238E27FC236}">
                            <a16:creationId xmlns:a16="http://schemas.microsoft.com/office/drawing/2014/main" id="{3A3F4349-E37E-D913-7B95-0D184FAF70C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72353" y="5441013"/>
                        <a:ext cx="19582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altLang="ko-KR" b="0">
                          <a:solidFill>
                            <a:srgbClr val="CC00C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8" name="TextBox 247">
                        <a:extLst>
                          <a:ext uri="{FF2B5EF4-FFF2-40B4-BE49-F238E27FC236}">
                            <a16:creationId xmlns:a16="http://schemas.microsoft.com/office/drawing/2014/main" id="{3A3F4349-E37E-D913-7B95-0D184FAF70C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72353" y="5441013"/>
                        <a:ext cx="195823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9091" r="-6061" b="-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74D6DAD4-4C32-E680-E95A-CE16C3087C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50674" y="6407954"/>
                        <a:ext cx="100546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ko-KR" altLang="en-US"/>
                      </a:p>
                    </p:txBody>
                  </p:sp>
                </mc:Choice>
                <mc:Fallback>
                  <p:sp>
                    <p:nvSpPr>
                      <p:cNvPr id="249" name="TextBox 248">
                        <a:extLst>
                          <a:ext uri="{FF2B5EF4-FFF2-40B4-BE49-F238E27FC236}">
                            <a16:creationId xmlns:a16="http://schemas.microsoft.com/office/drawing/2014/main" id="{74D6DAD4-4C32-E680-E95A-CE16C3087C8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50674" y="6407954"/>
                        <a:ext cx="1005468" cy="27699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3636" r="-6667" b="-369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93AD3155-8561-B4E4-3E53-14BC21E32001}"/>
                  </a:ext>
                </a:extLst>
              </p:cNvPr>
              <p:cNvSpPr txBox="1"/>
              <p:nvPr/>
            </p:nvSpPr>
            <p:spPr>
              <a:xfrm>
                <a:off x="3339322" y="4163396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원통 좌표계</a:t>
                </a:r>
              </a:p>
            </p:txBody>
          </p:sp>
        </p:grpSp>
        <p:sp>
          <p:nvSpPr>
            <p:cNvPr id="286" name="화살표: 왼쪽/오른쪽 285">
              <a:extLst>
                <a:ext uri="{FF2B5EF4-FFF2-40B4-BE49-F238E27FC236}">
                  <a16:creationId xmlns:a16="http://schemas.microsoft.com/office/drawing/2014/main" id="{34636097-A1CA-2267-210C-E7D34B9EE5A8}"/>
                </a:ext>
              </a:extLst>
            </p:cNvPr>
            <p:cNvSpPr/>
            <p:nvPr/>
          </p:nvSpPr>
          <p:spPr>
            <a:xfrm>
              <a:off x="2705401" y="804707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DBD7B569-0798-E773-8DBA-3156A1DDB1DD}"/>
              </a:ext>
            </a:extLst>
          </p:cNvPr>
          <p:cNvGrpSpPr/>
          <p:nvPr/>
        </p:nvGrpSpPr>
        <p:grpSpPr>
          <a:xfrm>
            <a:off x="0" y="2862623"/>
            <a:ext cx="6373827" cy="3267932"/>
            <a:chOff x="0" y="3066405"/>
            <a:chExt cx="6373827" cy="3267932"/>
          </a:xfrm>
        </p:grpSpPr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DDBE162A-A2F3-9579-7918-609AD05E7668}"/>
                </a:ext>
              </a:extLst>
            </p:cNvPr>
            <p:cNvGrpSpPr/>
            <p:nvPr/>
          </p:nvGrpSpPr>
          <p:grpSpPr>
            <a:xfrm>
              <a:off x="3953488" y="3066405"/>
              <a:ext cx="2420339" cy="3267932"/>
              <a:chOff x="6047552" y="3996893"/>
              <a:chExt cx="2420339" cy="3267932"/>
            </a:xfrm>
          </p:grpSpPr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2E7F5155-B3D0-56E1-08DC-59970494839F}"/>
                  </a:ext>
                </a:extLst>
              </p:cNvPr>
              <p:cNvGrpSpPr/>
              <p:nvPr/>
            </p:nvGrpSpPr>
            <p:grpSpPr>
              <a:xfrm>
                <a:off x="6047552" y="4667658"/>
                <a:ext cx="2420339" cy="2597167"/>
                <a:chOff x="5658736" y="4782564"/>
                <a:chExt cx="2420339" cy="2597167"/>
              </a:xfrm>
            </p:grpSpPr>
            <p:grpSp>
              <p:nvGrpSpPr>
                <p:cNvPr id="252" name="그룹 251">
                  <a:extLst>
                    <a:ext uri="{FF2B5EF4-FFF2-40B4-BE49-F238E27FC236}">
                      <a16:creationId xmlns:a16="http://schemas.microsoft.com/office/drawing/2014/main" id="{600C063E-AC74-A131-5FD8-F55690D56242}"/>
                    </a:ext>
                  </a:extLst>
                </p:cNvPr>
                <p:cNvGrpSpPr/>
                <p:nvPr/>
              </p:nvGrpSpPr>
              <p:grpSpPr>
                <a:xfrm>
                  <a:off x="5658736" y="4782564"/>
                  <a:ext cx="2420339" cy="2597167"/>
                  <a:chOff x="2838560" y="4782564"/>
                  <a:chExt cx="2420339" cy="2597167"/>
                </a:xfrm>
              </p:grpSpPr>
              <p:grpSp>
                <p:nvGrpSpPr>
                  <p:cNvPr id="253" name="그룹 252">
                    <a:extLst>
                      <a:ext uri="{FF2B5EF4-FFF2-40B4-BE49-F238E27FC236}">
                        <a16:creationId xmlns:a16="http://schemas.microsoft.com/office/drawing/2014/main" id="{FE233C2A-62BB-B0EA-C97A-49A4D8545E43}"/>
                      </a:ext>
                    </a:extLst>
                  </p:cNvPr>
                  <p:cNvGrpSpPr/>
                  <p:nvPr/>
                </p:nvGrpSpPr>
                <p:grpSpPr>
                  <a:xfrm>
                    <a:off x="2838560" y="4782564"/>
                    <a:ext cx="2242438" cy="2597167"/>
                    <a:chOff x="1120140" y="1433327"/>
                    <a:chExt cx="2242438" cy="2597167"/>
                  </a:xfrm>
                </p:grpSpPr>
                <p:cxnSp>
                  <p:nvCxnSpPr>
                    <p:cNvPr id="262" name="직선 화살표 연결선 261">
                      <a:extLst>
                        <a:ext uri="{FF2B5EF4-FFF2-40B4-BE49-F238E27FC236}">
                          <a16:creationId xmlns:a16="http://schemas.microsoft.com/office/drawing/2014/main" id="{B046A05F-E07F-3085-DB98-9B587A20BA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8105" y="1637200"/>
                      <a:ext cx="0" cy="239329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3" name="직선 화살표 연결선 262">
                      <a:extLst>
                        <a:ext uri="{FF2B5EF4-FFF2-40B4-BE49-F238E27FC236}">
                          <a16:creationId xmlns:a16="http://schemas.microsoft.com/office/drawing/2014/main" id="{969A05AB-50AB-5CAC-2E5D-FAF24E738D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20140" y="2564859"/>
                      <a:ext cx="214657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4" name="직선 화살표 연결선 263">
                      <a:extLst>
                        <a:ext uri="{FF2B5EF4-FFF2-40B4-BE49-F238E27FC236}">
                          <a16:creationId xmlns:a16="http://schemas.microsoft.com/office/drawing/2014/main" id="{6A5C6DC0-AA4C-EBAF-9F8C-188EE6CAED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72035" y="1494817"/>
                      <a:ext cx="1440718" cy="1504545"/>
                    </a:xfrm>
                    <a:prstGeom prst="straightConnector1">
                      <a:avLst/>
                    </a:prstGeom>
                    <a:ln w="38100">
                      <a:solidFill>
                        <a:srgbClr val="0000FF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5" name="TextBox 264">
                      <a:extLst>
                        <a:ext uri="{FF2B5EF4-FFF2-40B4-BE49-F238E27FC236}">
                          <a16:creationId xmlns:a16="http://schemas.microsoft.com/office/drawing/2014/main" id="{0DEB447D-DC71-FB7B-D073-391A2E27EE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1019" y="2287860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66" name="TextBox 265">
                      <a:extLst>
                        <a:ext uri="{FF2B5EF4-FFF2-40B4-BE49-F238E27FC236}">
                          <a16:creationId xmlns:a16="http://schemas.microsoft.com/office/drawing/2014/main" id="{BDFCC489-C21B-9F05-1329-65B27A64BA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0631" y="3713146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0757B5A3-2D7E-ED68-62C1-8488504760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8208" y="1433327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</a:t>
                      </a:r>
                      <a:endParaRPr lang="ko-KR" altLang="en-US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68" name="타원 267">
                      <a:extLst>
                        <a:ext uri="{FF2B5EF4-FFF2-40B4-BE49-F238E27FC236}">
                          <a16:creationId xmlns:a16="http://schemas.microsoft.com/office/drawing/2014/main" id="{4DB7E1BC-40A5-DA43-CB75-D07FC40BC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076" y="2531708"/>
                      <a:ext cx="85297" cy="85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69" name="TextBox 268">
                      <a:extLst>
                        <a:ext uri="{FF2B5EF4-FFF2-40B4-BE49-F238E27FC236}">
                          <a16:creationId xmlns:a16="http://schemas.microsoft.com/office/drawing/2014/main" id="{7100EBF3-0749-B465-BC4E-F6DFD11A9F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6886" y="2617005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Pitch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70" name="TextBox 269">
                      <a:extLst>
                        <a:ext uri="{FF2B5EF4-FFF2-40B4-BE49-F238E27FC236}">
                          <a16:creationId xmlns:a16="http://schemas.microsoft.com/office/drawing/2014/main" id="{33EDA7C7-646E-643F-633F-F54E284FC8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6701" y="3713146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Yaw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0A16F15E-A5B1-920E-667D-2914EF4DEB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365" y="1637200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Roll</a:t>
                      </a:r>
                      <a:endParaRPr lang="ko-KR" altLang="en-US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p:grp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2330531B-6250-22B6-C1D5-48001834D76C}"/>
                      </a:ext>
                    </a:extLst>
                  </p:cNvPr>
                  <p:cNvCxnSpPr>
                    <a:cxnSpLocks/>
                    <a:stCxn id="255" idx="0"/>
                  </p:cNvCxnSpPr>
                  <p:nvPr/>
                </p:nvCxnSpPr>
                <p:spPr>
                  <a:xfrm flipV="1">
                    <a:off x="4208026" y="5637097"/>
                    <a:ext cx="0" cy="730343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5" name="타원 254">
                    <a:extLst>
                      <a:ext uri="{FF2B5EF4-FFF2-40B4-BE49-F238E27FC236}">
                        <a16:creationId xmlns:a16="http://schemas.microsoft.com/office/drawing/2014/main" id="{FF84C2A1-5B45-2D06-23E2-C28A5C13AB8B}"/>
                      </a:ext>
                    </a:extLst>
                  </p:cNvPr>
                  <p:cNvSpPr/>
                  <p:nvPr/>
                </p:nvSpPr>
                <p:spPr>
                  <a:xfrm>
                    <a:off x="4165377" y="6367440"/>
                    <a:ext cx="85297" cy="8529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258" name="직선 연결선 257">
                    <a:extLst>
                      <a:ext uri="{FF2B5EF4-FFF2-40B4-BE49-F238E27FC236}">
                        <a16:creationId xmlns:a16="http://schemas.microsoft.com/office/drawing/2014/main" id="{4F2340C0-E347-C30E-04CE-6FAF7108CD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36682" y="5645726"/>
                    <a:ext cx="671343" cy="235447"/>
                  </a:xfrm>
                  <a:prstGeom prst="line">
                    <a:avLst/>
                  </a:prstGeom>
                  <a:ln>
                    <a:solidFill>
                      <a:srgbClr val="CC00CC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59" name="TextBox 258">
                        <a:extLst>
                          <a:ext uri="{FF2B5EF4-FFF2-40B4-BE49-F238E27FC236}">
                            <a16:creationId xmlns:a16="http://schemas.microsoft.com/office/drawing/2014/main" id="{474A018E-E298-D02C-AD98-02193A337E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17627" y="5625611"/>
                        <a:ext cx="245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oMath>
                          </m:oMathPara>
                        </a14:m>
                        <a:endParaRPr lang="en-US" altLang="ko-KR" b="0">
                          <a:solidFill>
                            <a:srgbClr val="CC00C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59" name="TextBox 258">
                        <a:extLst>
                          <a:ext uri="{FF2B5EF4-FFF2-40B4-BE49-F238E27FC236}">
                            <a16:creationId xmlns:a16="http://schemas.microsoft.com/office/drawing/2014/main" id="{474A018E-E298-D02C-AD98-02193A337E5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17627" y="5625611"/>
                        <a:ext cx="245260" cy="27699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7500" r="-27500" b="-3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0" name="TextBox 259">
                        <a:extLst>
                          <a:ext uri="{FF2B5EF4-FFF2-40B4-BE49-F238E27FC236}">
                            <a16:creationId xmlns:a16="http://schemas.microsoft.com/office/drawing/2014/main" id="{8D9FD1A1-EE95-E135-1438-818A3D5371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9283" y="6228940"/>
                        <a:ext cx="19582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altLang="ko-KR" b="0">
                          <a:solidFill>
                            <a:srgbClr val="CC00C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60" name="TextBox 259">
                        <a:extLst>
                          <a:ext uri="{FF2B5EF4-FFF2-40B4-BE49-F238E27FC236}">
                            <a16:creationId xmlns:a16="http://schemas.microsoft.com/office/drawing/2014/main" id="{8D9FD1A1-EE95-E135-1438-818A3D5371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9283" y="6228940"/>
                        <a:ext cx="195823" cy="27699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9375" r="-9375" b="-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61" name="TextBox 260">
                        <a:extLst>
                          <a:ext uri="{FF2B5EF4-FFF2-40B4-BE49-F238E27FC236}">
                            <a16:creationId xmlns:a16="http://schemas.microsoft.com/office/drawing/2014/main" id="{EB97890A-B222-9CD6-E61E-69CA01E818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50674" y="6407954"/>
                        <a:ext cx="100822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ko-KR" altLang="en-US"/>
                      </a:p>
                    </p:txBody>
                  </p:sp>
                </mc:Choice>
                <mc:Fallback>
                  <p:sp>
                    <p:nvSpPr>
                      <p:cNvPr id="261" name="TextBox 260">
                        <a:extLst>
                          <a:ext uri="{FF2B5EF4-FFF2-40B4-BE49-F238E27FC236}">
                            <a16:creationId xmlns:a16="http://schemas.microsoft.com/office/drawing/2014/main" id="{EB97890A-B222-9CD6-E61E-69CA01E818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50674" y="6407954"/>
                        <a:ext cx="1008225" cy="2769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614" r="-6024" b="-369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72" name="직선 연결선 271">
                  <a:extLst>
                    <a:ext uri="{FF2B5EF4-FFF2-40B4-BE49-F238E27FC236}">
                      <a16:creationId xmlns:a16="http://schemas.microsoft.com/office/drawing/2014/main" id="{5D2E405F-4D1F-FA50-269E-FC12B5291D51}"/>
                    </a:ext>
                  </a:extLst>
                </p:cNvPr>
                <p:cNvCxnSpPr>
                  <a:cxnSpLocks/>
                  <a:stCxn id="255" idx="1"/>
                </p:cNvCxnSpPr>
                <p:nvPr/>
              </p:nvCxnSpPr>
              <p:spPr>
                <a:xfrm flipH="1" flipV="1">
                  <a:off x="6355458" y="5911596"/>
                  <a:ext cx="642586" cy="4683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부분 원형 273">
                  <a:extLst>
                    <a:ext uri="{FF2B5EF4-FFF2-40B4-BE49-F238E27FC236}">
                      <a16:creationId xmlns:a16="http://schemas.microsoft.com/office/drawing/2014/main" id="{A48EEDD6-3071-89E1-1D3F-04D885763BB1}"/>
                    </a:ext>
                  </a:extLst>
                </p:cNvPr>
                <p:cNvSpPr/>
                <p:nvPr/>
              </p:nvSpPr>
              <p:spPr>
                <a:xfrm rot="13547541">
                  <a:off x="5727288" y="5325800"/>
                  <a:ext cx="1183875" cy="1153621"/>
                </a:xfrm>
                <a:prstGeom prst="pie">
                  <a:avLst>
                    <a:gd name="adj1" fmla="val 6928456"/>
                    <a:gd name="adj2" fmla="val 8023040"/>
                  </a:avLst>
                </a:prstGeom>
                <a:solidFill>
                  <a:srgbClr val="CC00CC">
                    <a:alpha val="2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부분 원형 274">
                  <a:extLst>
                    <a:ext uri="{FF2B5EF4-FFF2-40B4-BE49-F238E27FC236}">
                      <a16:creationId xmlns:a16="http://schemas.microsoft.com/office/drawing/2014/main" id="{699BD914-FC1A-A8F5-7CF5-478144811EC3}"/>
                    </a:ext>
                  </a:extLst>
                </p:cNvPr>
                <p:cNvSpPr/>
                <p:nvPr/>
              </p:nvSpPr>
              <p:spPr>
                <a:xfrm rot="13547541">
                  <a:off x="5921535" y="5518838"/>
                  <a:ext cx="787673" cy="767544"/>
                </a:xfrm>
                <a:prstGeom prst="pie">
                  <a:avLst>
                    <a:gd name="adj1" fmla="val 6938789"/>
                    <a:gd name="adj2" fmla="val 10114350"/>
                  </a:avLst>
                </a:prstGeom>
                <a:solidFill>
                  <a:schemeClr val="tx1">
                    <a:alpha val="2980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6" name="TextBox 275">
                      <a:extLst>
                        <a:ext uri="{FF2B5EF4-FFF2-40B4-BE49-F238E27FC236}">
                          <a16:creationId xmlns:a16="http://schemas.microsoft.com/office/drawing/2014/main" id="{D72D2FAA-750F-B764-4D82-90255EDDBE5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6751" y="5934456"/>
                      <a:ext cx="2183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altLang="ko-KR" b="0">
                        <a:solidFill>
                          <a:srgbClr val="CC00C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276" name="TextBox 275">
                      <a:extLst>
                        <a:ext uri="{FF2B5EF4-FFF2-40B4-BE49-F238E27FC236}">
                          <a16:creationId xmlns:a16="http://schemas.microsoft.com/office/drawing/2014/main" id="{D72D2FAA-750F-B764-4D82-90255EDDBE5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6751" y="5934456"/>
                      <a:ext cx="218330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0000" r="-17143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1BA0BFAE-81CA-2C82-9042-76ED419C1503}"/>
                  </a:ext>
                </a:extLst>
              </p:cNvPr>
              <p:cNvSpPr txBox="1"/>
              <p:nvPr/>
            </p:nvSpPr>
            <p:spPr>
              <a:xfrm>
                <a:off x="6543790" y="3996893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구면 좌표계</a:t>
                </a:r>
              </a:p>
            </p:txBody>
          </p: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E5953C4D-EED7-325E-1526-E336D6DBF163}"/>
                </a:ext>
              </a:extLst>
            </p:cNvPr>
            <p:cNvGrpSpPr/>
            <p:nvPr/>
          </p:nvGrpSpPr>
          <p:grpSpPr>
            <a:xfrm>
              <a:off x="0" y="3069798"/>
              <a:ext cx="2397198" cy="3216335"/>
              <a:chOff x="54507" y="4163396"/>
              <a:chExt cx="2397198" cy="3216335"/>
            </a:xfrm>
          </p:grpSpPr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93EC222F-AB2D-6D92-AA52-0617A8A4639D}"/>
                  </a:ext>
                </a:extLst>
              </p:cNvPr>
              <p:cNvSpPr txBox="1"/>
              <p:nvPr/>
            </p:nvSpPr>
            <p:spPr>
              <a:xfrm>
                <a:off x="750382" y="4163396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직교 좌표계</a:t>
                </a:r>
              </a:p>
            </p:txBody>
          </p:sp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id="{BE974A49-FF5D-8C83-32CD-DDB286F6D19C}"/>
                  </a:ext>
                </a:extLst>
              </p:cNvPr>
              <p:cNvGrpSpPr/>
              <p:nvPr/>
            </p:nvGrpSpPr>
            <p:grpSpPr>
              <a:xfrm>
                <a:off x="54507" y="4782564"/>
                <a:ext cx="2397198" cy="2597167"/>
                <a:chOff x="54507" y="4782564"/>
                <a:chExt cx="2397198" cy="2597167"/>
              </a:xfrm>
            </p:grpSpPr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07988F58-7821-BE43-F31C-732BEC68D1C8}"/>
                    </a:ext>
                  </a:extLst>
                </p:cNvPr>
                <p:cNvGrpSpPr/>
                <p:nvPr/>
              </p:nvGrpSpPr>
              <p:grpSpPr>
                <a:xfrm>
                  <a:off x="54507" y="4782564"/>
                  <a:ext cx="2242438" cy="2597167"/>
                  <a:chOff x="1120140" y="1433327"/>
                  <a:chExt cx="2242438" cy="2597167"/>
                </a:xfrm>
              </p:grpSpPr>
              <p:cxnSp>
                <p:nvCxnSpPr>
                  <p:cNvPr id="296" name="직선 화살표 연결선 295">
                    <a:extLst>
                      <a:ext uri="{FF2B5EF4-FFF2-40B4-BE49-F238E27FC236}">
                        <a16:creationId xmlns:a16="http://schemas.microsoft.com/office/drawing/2014/main" id="{3433C106-8B79-5A4E-34FB-DF89DEF16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88105" y="1637200"/>
                    <a:ext cx="0" cy="2393294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화살표 연결선 296">
                    <a:extLst>
                      <a:ext uri="{FF2B5EF4-FFF2-40B4-BE49-F238E27FC236}">
                        <a16:creationId xmlns:a16="http://schemas.microsoft.com/office/drawing/2014/main" id="{C20FC87B-635C-E3DB-69C6-78C6BB915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20140" y="2564859"/>
                    <a:ext cx="2146570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화살표 연결선 297">
                    <a:extLst>
                      <a:ext uri="{FF2B5EF4-FFF2-40B4-BE49-F238E27FC236}">
                        <a16:creationId xmlns:a16="http://schemas.microsoft.com/office/drawing/2014/main" id="{3E4551BB-8FE9-37CB-2795-75B21CAA7C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372035" y="1494817"/>
                    <a:ext cx="1440718" cy="1504545"/>
                  </a:xfrm>
                  <a:prstGeom prst="straightConnector1">
                    <a:avLst/>
                  </a:prstGeom>
                  <a:ln w="38100">
                    <a:solidFill>
                      <a:srgbClr val="0000FF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F492BDB3-3DDA-D06B-7CF2-3C460C4427AF}"/>
                      </a:ext>
                    </a:extLst>
                  </p:cNvPr>
                  <p:cNvSpPr txBox="1"/>
                  <p:nvPr/>
                </p:nvSpPr>
                <p:spPr>
                  <a:xfrm>
                    <a:off x="2911019" y="2287860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X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8C7D5BC3-7960-927B-0546-1092CC3B6DEB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631" y="3713146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301" name="TextBox 300">
                    <a:extLst>
                      <a:ext uri="{FF2B5EF4-FFF2-40B4-BE49-F238E27FC236}">
                        <a16:creationId xmlns:a16="http://schemas.microsoft.com/office/drawing/2014/main" id="{0F642AEA-EC42-E658-038F-1316EF43FB5F}"/>
                      </a:ext>
                    </a:extLst>
                  </p:cNvPr>
                  <p:cNvSpPr txBox="1"/>
                  <p:nvPr/>
                </p:nvSpPr>
                <p:spPr>
                  <a:xfrm>
                    <a:off x="2398208" y="1433327"/>
                    <a:ext cx="27603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Z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302" name="타원 301">
                    <a:extLst>
                      <a:ext uri="{FF2B5EF4-FFF2-40B4-BE49-F238E27FC236}">
                        <a16:creationId xmlns:a16="http://schemas.microsoft.com/office/drawing/2014/main" id="{284ED9DB-17DB-D577-FA5B-EFDD360E384A}"/>
                      </a:ext>
                    </a:extLst>
                  </p:cNvPr>
                  <p:cNvSpPr/>
                  <p:nvPr/>
                </p:nvSpPr>
                <p:spPr>
                  <a:xfrm>
                    <a:off x="1753076" y="2531708"/>
                    <a:ext cx="85297" cy="8529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DD805E5A-250A-EBA7-03A9-21BF5DACDFFC}"/>
                      </a:ext>
                    </a:extLst>
                  </p:cNvPr>
                  <p:cNvSpPr txBox="1"/>
                  <p:nvPr/>
                </p:nvSpPr>
                <p:spPr>
                  <a:xfrm>
                    <a:off x="2716886" y="2617005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Pitch</a:t>
                    </a:r>
                    <a:endParaRPr lang="ko-KR" altLang="en-US" sz="1200" b="1">
                      <a:solidFill>
                        <a:srgbClr val="FF000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304" name="TextBox 303">
                    <a:extLst>
                      <a:ext uri="{FF2B5EF4-FFF2-40B4-BE49-F238E27FC236}">
                        <a16:creationId xmlns:a16="http://schemas.microsoft.com/office/drawing/2014/main" id="{C8A70714-93D3-6CE9-EF40-1FB7BDBB8A98}"/>
                      </a:ext>
                    </a:extLst>
                  </p:cNvPr>
                  <p:cNvSpPr txBox="1"/>
                  <p:nvPr/>
                </p:nvSpPr>
                <p:spPr>
                  <a:xfrm>
                    <a:off x="1736701" y="3713146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Yaw</a:t>
                    </a:r>
                    <a:endParaRPr lang="ko-KR" altLang="en-US" sz="1200" b="1">
                      <a:solidFill>
                        <a:srgbClr val="00B050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  <p:sp>
                <p:nvSpPr>
                  <p:cNvPr id="305" name="TextBox 304">
                    <a:extLst>
                      <a:ext uri="{FF2B5EF4-FFF2-40B4-BE49-F238E27FC236}">
                        <a16:creationId xmlns:a16="http://schemas.microsoft.com/office/drawing/2014/main" id="{77012DA4-52B0-2A56-570A-01537754B975}"/>
                      </a:ext>
                    </a:extLst>
                  </p:cNvPr>
                  <p:cNvSpPr txBox="1"/>
                  <p:nvPr/>
                </p:nvSpPr>
                <p:spPr>
                  <a:xfrm>
                    <a:off x="2541365" y="1637200"/>
                    <a:ext cx="64569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ko-KR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Roll</a:t>
                    </a:r>
                    <a:endParaRPr lang="ko-KR" altLang="en-US" sz="1200" b="1">
                      <a:solidFill>
                        <a:srgbClr val="0000FF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p:grpSp>
            <p:cxnSp>
              <p:nvCxnSpPr>
                <p:cNvPr id="291" name="직선 연결선 290">
                  <a:extLst>
                    <a:ext uri="{FF2B5EF4-FFF2-40B4-BE49-F238E27FC236}">
                      <a16:creationId xmlns:a16="http://schemas.microsoft.com/office/drawing/2014/main" id="{E6DD5DDD-DDE7-DB91-330A-65079128F054}"/>
                    </a:ext>
                  </a:extLst>
                </p:cNvPr>
                <p:cNvCxnSpPr>
                  <a:cxnSpLocks/>
                  <a:stCxn id="293" idx="0"/>
                </p:cNvCxnSpPr>
                <p:nvPr/>
              </p:nvCxnSpPr>
              <p:spPr>
                <a:xfrm flipV="1">
                  <a:off x="1423973" y="5637097"/>
                  <a:ext cx="0" cy="730343"/>
                </a:xfrm>
                <a:prstGeom prst="line">
                  <a:avLst/>
                </a:prstGeom>
                <a:ln>
                  <a:solidFill>
                    <a:srgbClr val="00B05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4D03593D-1D38-E73F-F617-1531821F69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75732" y="6396930"/>
                      <a:ext cx="9759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ko-KR" altLang="en-US"/>
                    </a:p>
                  </p:txBody>
                </p:sp>
              </mc:Choice>
              <mc:Fallback>
                <p:sp>
                  <p:nvSpPr>
                    <p:cNvPr id="292" name="TextBox 291">
                      <a:extLst>
                        <a:ext uri="{FF2B5EF4-FFF2-40B4-BE49-F238E27FC236}">
                          <a16:creationId xmlns:a16="http://schemas.microsoft.com/office/drawing/2014/main" id="{4D03593D-1D38-E73F-F617-1531821F69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75732" y="6396930"/>
                      <a:ext cx="975973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750" r="-687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93" name="타원 292">
                  <a:extLst>
                    <a:ext uri="{FF2B5EF4-FFF2-40B4-BE49-F238E27FC236}">
                      <a16:creationId xmlns:a16="http://schemas.microsoft.com/office/drawing/2014/main" id="{FE5F88D0-B69B-7950-B661-53F350C0C010}"/>
                    </a:ext>
                  </a:extLst>
                </p:cNvPr>
                <p:cNvSpPr/>
                <p:nvPr/>
              </p:nvSpPr>
              <p:spPr>
                <a:xfrm>
                  <a:off x="1381324" y="6367440"/>
                  <a:ext cx="85297" cy="8529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186F3AA-2F44-9C9A-921D-76E95BA854F2}"/>
                    </a:ext>
                  </a:extLst>
                </p:cNvPr>
                <p:cNvCxnSpPr>
                  <a:cxnSpLocks/>
                  <a:stCxn id="293" idx="3"/>
                </p:cNvCxnSpPr>
                <p:nvPr/>
              </p:nvCxnSpPr>
              <p:spPr>
                <a:xfrm flipH="1">
                  <a:off x="714997" y="6440246"/>
                  <a:ext cx="678818" cy="672859"/>
                </a:xfrm>
                <a:prstGeom prst="line">
                  <a:avLst/>
                </a:prstGeom>
                <a:ln>
                  <a:solidFill>
                    <a:srgbClr val="0000F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5" name="직선 연결선 294">
                  <a:extLst>
                    <a:ext uri="{FF2B5EF4-FFF2-40B4-BE49-F238E27FC236}">
                      <a16:creationId xmlns:a16="http://schemas.microsoft.com/office/drawing/2014/main" id="{7C602763-7E80-209E-781C-406847684683}"/>
                    </a:ext>
                  </a:extLst>
                </p:cNvPr>
                <p:cNvCxnSpPr>
                  <a:cxnSpLocks/>
                  <a:stCxn id="293" idx="2"/>
                </p:cNvCxnSpPr>
                <p:nvPr/>
              </p:nvCxnSpPr>
              <p:spPr>
                <a:xfrm flipH="1" flipV="1">
                  <a:off x="714997" y="6410088"/>
                  <a:ext cx="666327" cy="1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8" name="화살표: 왼쪽/오른쪽 327">
              <a:extLst>
                <a:ext uri="{FF2B5EF4-FFF2-40B4-BE49-F238E27FC236}">
                  <a16:creationId xmlns:a16="http://schemas.microsoft.com/office/drawing/2014/main" id="{5CBE194D-9F33-2607-4931-3F48EFBD665E}"/>
                </a:ext>
              </a:extLst>
            </p:cNvPr>
            <p:cNvSpPr/>
            <p:nvPr/>
          </p:nvSpPr>
          <p:spPr>
            <a:xfrm>
              <a:off x="2705401" y="4616574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9" name="그룹 398">
            <a:extLst>
              <a:ext uri="{FF2B5EF4-FFF2-40B4-BE49-F238E27FC236}">
                <a16:creationId xmlns:a16="http://schemas.microsoft.com/office/drawing/2014/main" id="{F878D335-3600-1F9D-E0F8-E136F0EC542C}"/>
              </a:ext>
            </a:extLst>
          </p:cNvPr>
          <p:cNvGrpSpPr/>
          <p:nvPr/>
        </p:nvGrpSpPr>
        <p:grpSpPr>
          <a:xfrm>
            <a:off x="118026" y="6628248"/>
            <a:ext cx="6156398" cy="3224700"/>
            <a:chOff x="118026" y="6628248"/>
            <a:chExt cx="6156398" cy="3224700"/>
          </a:xfrm>
        </p:grpSpPr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29188789-BA17-9AE4-5315-F427B7A3FD61}"/>
                </a:ext>
              </a:extLst>
            </p:cNvPr>
            <p:cNvGrpSpPr/>
            <p:nvPr/>
          </p:nvGrpSpPr>
          <p:grpSpPr>
            <a:xfrm>
              <a:off x="3854085" y="6628248"/>
              <a:ext cx="2420339" cy="3224700"/>
              <a:chOff x="6047552" y="4040125"/>
              <a:chExt cx="2420339" cy="3224700"/>
            </a:xfrm>
          </p:grpSpPr>
          <p:grpSp>
            <p:nvGrpSpPr>
              <p:cNvPr id="353" name="그룹 352">
                <a:extLst>
                  <a:ext uri="{FF2B5EF4-FFF2-40B4-BE49-F238E27FC236}">
                    <a16:creationId xmlns:a16="http://schemas.microsoft.com/office/drawing/2014/main" id="{74611DFB-FD0C-395B-9382-8E7ACC3B84D4}"/>
                  </a:ext>
                </a:extLst>
              </p:cNvPr>
              <p:cNvGrpSpPr/>
              <p:nvPr/>
            </p:nvGrpSpPr>
            <p:grpSpPr>
              <a:xfrm>
                <a:off x="6047552" y="4667658"/>
                <a:ext cx="2420339" cy="2597167"/>
                <a:chOff x="5658736" y="4782564"/>
                <a:chExt cx="2420339" cy="2597167"/>
              </a:xfrm>
            </p:grpSpPr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93D2CC64-5900-B3AB-BA08-E6A9CE8FC6BA}"/>
                    </a:ext>
                  </a:extLst>
                </p:cNvPr>
                <p:cNvGrpSpPr/>
                <p:nvPr/>
              </p:nvGrpSpPr>
              <p:grpSpPr>
                <a:xfrm>
                  <a:off x="5658736" y="4782564"/>
                  <a:ext cx="2420339" cy="2597167"/>
                  <a:chOff x="2838560" y="4782564"/>
                  <a:chExt cx="2420339" cy="2597167"/>
                </a:xfrm>
              </p:grpSpPr>
              <p:grpSp>
                <p:nvGrpSpPr>
                  <p:cNvPr id="360" name="그룹 359">
                    <a:extLst>
                      <a:ext uri="{FF2B5EF4-FFF2-40B4-BE49-F238E27FC236}">
                        <a16:creationId xmlns:a16="http://schemas.microsoft.com/office/drawing/2014/main" id="{59E7722B-2D51-17C7-7005-720019A0ACA2}"/>
                      </a:ext>
                    </a:extLst>
                  </p:cNvPr>
                  <p:cNvGrpSpPr/>
                  <p:nvPr/>
                </p:nvGrpSpPr>
                <p:grpSpPr>
                  <a:xfrm>
                    <a:off x="2838560" y="4782564"/>
                    <a:ext cx="2242438" cy="2597167"/>
                    <a:chOff x="1120140" y="1433327"/>
                    <a:chExt cx="2242438" cy="2597167"/>
                  </a:xfrm>
                </p:grpSpPr>
                <p:cxnSp>
                  <p:nvCxnSpPr>
                    <p:cNvPr id="367" name="직선 화살표 연결선 366">
                      <a:extLst>
                        <a:ext uri="{FF2B5EF4-FFF2-40B4-BE49-F238E27FC236}">
                          <a16:creationId xmlns:a16="http://schemas.microsoft.com/office/drawing/2014/main" id="{794094DE-144E-374B-54DD-45B3B391AE3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8105" y="1637200"/>
                      <a:ext cx="0" cy="239329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직선 화살표 연결선 367">
                      <a:extLst>
                        <a:ext uri="{FF2B5EF4-FFF2-40B4-BE49-F238E27FC236}">
                          <a16:creationId xmlns:a16="http://schemas.microsoft.com/office/drawing/2014/main" id="{2E913F49-A1D6-8818-2341-815D012F65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20140" y="2564859"/>
                      <a:ext cx="214657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직선 화살표 연결선 368">
                      <a:extLst>
                        <a:ext uri="{FF2B5EF4-FFF2-40B4-BE49-F238E27FC236}">
                          <a16:creationId xmlns:a16="http://schemas.microsoft.com/office/drawing/2014/main" id="{61639DC3-57E4-7A44-5921-31A30188A8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72035" y="1494817"/>
                      <a:ext cx="1440718" cy="1504545"/>
                    </a:xfrm>
                    <a:prstGeom prst="straightConnector1">
                      <a:avLst/>
                    </a:prstGeom>
                    <a:ln w="38100">
                      <a:solidFill>
                        <a:srgbClr val="0000FF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70" name="TextBox 369">
                      <a:extLst>
                        <a:ext uri="{FF2B5EF4-FFF2-40B4-BE49-F238E27FC236}">
                          <a16:creationId xmlns:a16="http://schemas.microsoft.com/office/drawing/2014/main" id="{72F24AB7-DDE5-B164-B1F2-81A3B294A0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1019" y="2287860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71" name="TextBox 370">
                      <a:extLst>
                        <a:ext uri="{FF2B5EF4-FFF2-40B4-BE49-F238E27FC236}">
                          <a16:creationId xmlns:a16="http://schemas.microsoft.com/office/drawing/2014/main" id="{5B6C2BCF-DDE7-E97F-02D6-2353921082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0631" y="3713146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72" name="TextBox 371">
                      <a:extLst>
                        <a:ext uri="{FF2B5EF4-FFF2-40B4-BE49-F238E27FC236}">
                          <a16:creationId xmlns:a16="http://schemas.microsoft.com/office/drawing/2014/main" id="{4E663A88-8DDF-9F46-BACE-7E7B9F1B629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8208" y="1433327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</a:t>
                      </a:r>
                      <a:endParaRPr lang="ko-KR" altLang="en-US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73" name="타원 372">
                      <a:extLst>
                        <a:ext uri="{FF2B5EF4-FFF2-40B4-BE49-F238E27FC236}">
                          <a16:creationId xmlns:a16="http://schemas.microsoft.com/office/drawing/2014/main" id="{2437F7F7-78D1-74E7-F96F-5AD66919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076" y="2531708"/>
                      <a:ext cx="85297" cy="85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74" name="TextBox 373">
                      <a:extLst>
                        <a:ext uri="{FF2B5EF4-FFF2-40B4-BE49-F238E27FC236}">
                          <a16:creationId xmlns:a16="http://schemas.microsoft.com/office/drawing/2014/main" id="{2EDA00DD-05AB-14D5-65BC-045B4E88BB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6886" y="2617005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Pitch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75" name="TextBox 374">
                      <a:extLst>
                        <a:ext uri="{FF2B5EF4-FFF2-40B4-BE49-F238E27FC236}">
                          <a16:creationId xmlns:a16="http://schemas.microsoft.com/office/drawing/2014/main" id="{07AE2AE3-C6CF-2610-9C6F-53B8236579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6701" y="3713146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Yaw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76" name="TextBox 375">
                      <a:extLst>
                        <a:ext uri="{FF2B5EF4-FFF2-40B4-BE49-F238E27FC236}">
                          <a16:creationId xmlns:a16="http://schemas.microsoft.com/office/drawing/2014/main" id="{C91C3B4B-CFFB-01CE-1485-D848A2136F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365" y="1637200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Roll</a:t>
                      </a:r>
                      <a:endParaRPr lang="ko-KR" altLang="en-US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p:grp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4B437B06-C246-5BFC-1CA1-74740B9F3F1A}"/>
                      </a:ext>
                    </a:extLst>
                  </p:cNvPr>
                  <p:cNvCxnSpPr>
                    <a:cxnSpLocks/>
                    <a:stCxn id="362" idx="0"/>
                  </p:cNvCxnSpPr>
                  <p:nvPr/>
                </p:nvCxnSpPr>
                <p:spPr>
                  <a:xfrm flipV="1">
                    <a:off x="4208026" y="5637097"/>
                    <a:ext cx="0" cy="730343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62" name="타원 361">
                    <a:extLst>
                      <a:ext uri="{FF2B5EF4-FFF2-40B4-BE49-F238E27FC236}">
                        <a16:creationId xmlns:a16="http://schemas.microsoft.com/office/drawing/2014/main" id="{128EA110-2AF2-F424-5558-B4CC07252FB1}"/>
                      </a:ext>
                    </a:extLst>
                  </p:cNvPr>
                  <p:cNvSpPr/>
                  <p:nvPr/>
                </p:nvSpPr>
                <p:spPr>
                  <a:xfrm>
                    <a:off x="4165377" y="6367440"/>
                    <a:ext cx="85297" cy="8529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B4158AD6-1C1B-9F23-239C-6035D78BD7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36682" y="5645726"/>
                    <a:ext cx="671343" cy="235447"/>
                  </a:xfrm>
                  <a:prstGeom prst="line">
                    <a:avLst/>
                  </a:prstGeom>
                  <a:ln>
                    <a:solidFill>
                      <a:srgbClr val="CC00CC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4" name="TextBox 363">
                        <a:extLst>
                          <a:ext uri="{FF2B5EF4-FFF2-40B4-BE49-F238E27FC236}">
                            <a16:creationId xmlns:a16="http://schemas.microsoft.com/office/drawing/2014/main" id="{D2328865-43C9-06EA-8521-503D2FDED2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17627" y="5625611"/>
                        <a:ext cx="245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oMath>
                          </m:oMathPara>
                        </a14:m>
                        <a:endParaRPr lang="en-US" altLang="ko-KR" b="0">
                          <a:solidFill>
                            <a:srgbClr val="CC00C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4" name="TextBox 363">
                        <a:extLst>
                          <a:ext uri="{FF2B5EF4-FFF2-40B4-BE49-F238E27FC236}">
                            <a16:creationId xmlns:a16="http://schemas.microsoft.com/office/drawing/2014/main" id="{D2328865-43C9-06EA-8521-503D2FDED2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17627" y="5625611"/>
                        <a:ext cx="245260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24390" r="-26829" b="-377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5" name="TextBox 364">
                        <a:extLst>
                          <a:ext uri="{FF2B5EF4-FFF2-40B4-BE49-F238E27FC236}">
                            <a16:creationId xmlns:a16="http://schemas.microsoft.com/office/drawing/2014/main" id="{F2348221-7959-966E-31A4-40F21F3C49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69283" y="6228940"/>
                        <a:ext cx="19582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altLang="ko-KR" b="0">
                          <a:solidFill>
                            <a:srgbClr val="CC00C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5" name="TextBox 364">
                        <a:extLst>
                          <a:ext uri="{FF2B5EF4-FFF2-40B4-BE49-F238E27FC236}">
                            <a16:creationId xmlns:a16="http://schemas.microsoft.com/office/drawing/2014/main" id="{F2348221-7959-966E-31A4-40F21F3C497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69283" y="6228940"/>
                        <a:ext cx="195823" cy="27699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9375" r="-9375" b="-4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6" name="TextBox 365">
                        <a:extLst>
                          <a:ext uri="{FF2B5EF4-FFF2-40B4-BE49-F238E27FC236}">
                            <a16:creationId xmlns:a16="http://schemas.microsoft.com/office/drawing/2014/main" id="{0FDEAD43-449F-C32C-9F08-EBCC696D2D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50674" y="6407954"/>
                        <a:ext cx="100822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ko-KR" altLang="en-US"/>
                      </a:p>
                    </p:txBody>
                  </p:sp>
                </mc:Choice>
                <mc:Fallback>
                  <p:sp>
                    <p:nvSpPr>
                      <p:cNvPr id="366" name="TextBox 365">
                        <a:extLst>
                          <a:ext uri="{FF2B5EF4-FFF2-40B4-BE49-F238E27FC236}">
                            <a16:creationId xmlns:a16="http://schemas.microsoft.com/office/drawing/2014/main" id="{0FDEAD43-449F-C32C-9F08-EBCC696D2D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50674" y="6407954"/>
                        <a:ext cx="1008225" cy="276999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4242" r="-6667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56" name="직선 연결선 355">
                  <a:extLst>
                    <a:ext uri="{FF2B5EF4-FFF2-40B4-BE49-F238E27FC236}">
                      <a16:creationId xmlns:a16="http://schemas.microsoft.com/office/drawing/2014/main" id="{A5F110F5-11A1-7B0F-D844-02F7E17CF5F5}"/>
                    </a:ext>
                  </a:extLst>
                </p:cNvPr>
                <p:cNvCxnSpPr>
                  <a:cxnSpLocks/>
                  <a:stCxn id="362" idx="1"/>
                </p:cNvCxnSpPr>
                <p:nvPr/>
              </p:nvCxnSpPr>
              <p:spPr>
                <a:xfrm flipH="1" flipV="1">
                  <a:off x="6355458" y="5911596"/>
                  <a:ext cx="642586" cy="46833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7" name="부분 원형 356">
                  <a:extLst>
                    <a:ext uri="{FF2B5EF4-FFF2-40B4-BE49-F238E27FC236}">
                      <a16:creationId xmlns:a16="http://schemas.microsoft.com/office/drawing/2014/main" id="{55AC2B6F-F99E-776A-0C0F-AE9CAEFB26C5}"/>
                    </a:ext>
                  </a:extLst>
                </p:cNvPr>
                <p:cNvSpPr/>
                <p:nvPr/>
              </p:nvSpPr>
              <p:spPr>
                <a:xfrm rot="13547541">
                  <a:off x="5727288" y="5325800"/>
                  <a:ext cx="1183875" cy="1153621"/>
                </a:xfrm>
                <a:prstGeom prst="pie">
                  <a:avLst>
                    <a:gd name="adj1" fmla="val 6928456"/>
                    <a:gd name="adj2" fmla="val 8023040"/>
                  </a:avLst>
                </a:prstGeom>
                <a:solidFill>
                  <a:srgbClr val="CC00CC">
                    <a:alpha val="2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8" name="부분 원형 357">
                  <a:extLst>
                    <a:ext uri="{FF2B5EF4-FFF2-40B4-BE49-F238E27FC236}">
                      <a16:creationId xmlns:a16="http://schemas.microsoft.com/office/drawing/2014/main" id="{D3219E50-05C6-9149-B2E5-6A5C14B58427}"/>
                    </a:ext>
                  </a:extLst>
                </p:cNvPr>
                <p:cNvSpPr/>
                <p:nvPr/>
              </p:nvSpPr>
              <p:spPr>
                <a:xfrm rot="13547541">
                  <a:off x="5921535" y="5518838"/>
                  <a:ext cx="787673" cy="767544"/>
                </a:xfrm>
                <a:prstGeom prst="pie">
                  <a:avLst>
                    <a:gd name="adj1" fmla="val 6938789"/>
                    <a:gd name="adj2" fmla="val 10114350"/>
                  </a:avLst>
                </a:prstGeom>
                <a:solidFill>
                  <a:schemeClr val="tx1">
                    <a:alpha val="29804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9" name="TextBox 358">
                      <a:extLst>
                        <a:ext uri="{FF2B5EF4-FFF2-40B4-BE49-F238E27FC236}">
                          <a16:creationId xmlns:a16="http://schemas.microsoft.com/office/drawing/2014/main" id="{B9F50922-DBD5-2A1C-0030-39E082BC45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6751" y="5934456"/>
                      <a:ext cx="2183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altLang="ko-KR" b="0">
                        <a:solidFill>
                          <a:srgbClr val="CC00CC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59" name="TextBox 358">
                      <a:extLst>
                        <a:ext uri="{FF2B5EF4-FFF2-40B4-BE49-F238E27FC236}">
                          <a16:creationId xmlns:a16="http://schemas.microsoft.com/office/drawing/2014/main" id="{B9F50922-DBD5-2A1C-0030-39E082BC45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76751" y="5934456"/>
                      <a:ext cx="218330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6667" r="-16667" b="-1087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CAF3A9F1-0193-828C-3327-6DAE4F141FF2}"/>
                  </a:ext>
                </a:extLst>
              </p:cNvPr>
              <p:cNvSpPr txBox="1"/>
              <p:nvPr/>
            </p:nvSpPr>
            <p:spPr>
              <a:xfrm>
                <a:off x="6543790" y="4040125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구면 좌표계</a:t>
                </a:r>
              </a:p>
            </p:txBody>
          </p:sp>
        </p:grpSp>
        <p:sp>
          <p:nvSpPr>
            <p:cNvPr id="334" name="화살표: 왼쪽/오른쪽 333">
              <a:extLst>
                <a:ext uri="{FF2B5EF4-FFF2-40B4-BE49-F238E27FC236}">
                  <a16:creationId xmlns:a16="http://schemas.microsoft.com/office/drawing/2014/main" id="{421A38B3-40C9-6A17-D36C-CF84EC47F606}"/>
                </a:ext>
              </a:extLst>
            </p:cNvPr>
            <p:cNvSpPr/>
            <p:nvPr/>
          </p:nvSpPr>
          <p:spPr>
            <a:xfrm>
              <a:off x="2605998" y="8135185"/>
              <a:ext cx="848659" cy="457466"/>
            </a:xfrm>
            <a:prstGeom prst="leftRightArrow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0B433974-A3ED-F3F8-6E8B-F5623C92A8D1}"/>
                </a:ext>
              </a:extLst>
            </p:cNvPr>
            <p:cNvGrpSpPr/>
            <p:nvPr/>
          </p:nvGrpSpPr>
          <p:grpSpPr>
            <a:xfrm>
              <a:off x="118026" y="6629425"/>
              <a:ext cx="2417582" cy="3216335"/>
              <a:chOff x="2838560" y="4163396"/>
              <a:chExt cx="2417582" cy="3216335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394F1A64-6059-B3C4-7E4A-10CCA23DD707}"/>
                  </a:ext>
                </a:extLst>
              </p:cNvPr>
              <p:cNvGrpSpPr/>
              <p:nvPr/>
            </p:nvGrpSpPr>
            <p:grpSpPr>
              <a:xfrm>
                <a:off x="2838560" y="4782564"/>
                <a:ext cx="2417582" cy="2597167"/>
                <a:chOff x="2838560" y="4782564"/>
                <a:chExt cx="2417582" cy="2597167"/>
              </a:xfrm>
            </p:grpSpPr>
            <p:sp>
              <p:nvSpPr>
                <p:cNvPr id="380" name="부분 원형 379">
                  <a:extLst>
                    <a:ext uri="{FF2B5EF4-FFF2-40B4-BE49-F238E27FC236}">
                      <a16:creationId xmlns:a16="http://schemas.microsoft.com/office/drawing/2014/main" id="{E5D778D8-BA22-DF21-64B1-1B71D2937C03}"/>
                    </a:ext>
                  </a:extLst>
                </p:cNvPr>
                <p:cNvSpPr/>
                <p:nvPr/>
              </p:nvSpPr>
              <p:spPr>
                <a:xfrm rot="13547541">
                  <a:off x="2907113" y="5325800"/>
                  <a:ext cx="1183875" cy="1153621"/>
                </a:xfrm>
                <a:prstGeom prst="pie">
                  <a:avLst>
                    <a:gd name="adj1" fmla="val 6928456"/>
                    <a:gd name="adj2" fmla="val 8023040"/>
                  </a:avLst>
                </a:prstGeom>
                <a:solidFill>
                  <a:srgbClr val="CC00CC">
                    <a:alpha val="29804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81" name="그룹 380">
                  <a:extLst>
                    <a:ext uri="{FF2B5EF4-FFF2-40B4-BE49-F238E27FC236}">
                      <a16:creationId xmlns:a16="http://schemas.microsoft.com/office/drawing/2014/main" id="{6D8A837F-665F-875F-28FF-4558504ACE44}"/>
                    </a:ext>
                  </a:extLst>
                </p:cNvPr>
                <p:cNvGrpSpPr/>
                <p:nvPr/>
              </p:nvGrpSpPr>
              <p:grpSpPr>
                <a:xfrm>
                  <a:off x="2838560" y="4782564"/>
                  <a:ext cx="2417582" cy="2597167"/>
                  <a:chOff x="2838560" y="4782564"/>
                  <a:chExt cx="2417582" cy="2597167"/>
                </a:xfrm>
              </p:grpSpPr>
              <p:grpSp>
                <p:nvGrpSpPr>
                  <p:cNvPr id="382" name="그룹 381">
                    <a:extLst>
                      <a:ext uri="{FF2B5EF4-FFF2-40B4-BE49-F238E27FC236}">
                        <a16:creationId xmlns:a16="http://schemas.microsoft.com/office/drawing/2014/main" id="{60602E44-59E3-C1B4-105B-08BDF3F2A74C}"/>
                      </a:ext>
                    </a:extLst>
                  </p:cNvPr>
                  <p:cNvGrpSpPr/>
                  <p:nvPr/>
                </p:nvGrpSpPr>
                <p:grpSpPr>
                  <a:xfrm>
                    <a:off x="2838560" y="4782564"/>
                    <a:ext cx="2242438" cy="2597167"/>
                    <a:chOff x="1120140" y="1433327"/>
                    <a:chExt cx="2242438" cy="2597167"/>
                  </a:xfrm>
                </p:grpSpPr>
                <p:cxnSp>
                  <p:nvCxnSpPr>
                    <p:cNvPr id="389" name="직선 화살표 연결선 388">
                      <a:extLst>
                        <a:ext uri="{FF2B5EF4-FFF2-40B4-BE49-F238E27FC236}">
                          <a16:creationId xmlns:a16="http://schemas.microsoft.com/office/drawing/2014/main" id="{925300AE-B1DA-7704-03CB-B3A83FF4EB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88105" y="1637200"/>
                      <a:ext cx="0" cy="2393294"/>
                    </a:xfrm>
                    <a:prstGeom prst="straightConnector1">
                      <a:avLst/>
                    </a:prstGeom>
                    <a:ln w="38100">
                      <a:solidFill>
                        <a:srgbClr val="00B05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직선 화살표 연결선 389">
                      <a:extLst>
                        <a:ext uri="{FF2B5EF4-FFF2-40B4-BE49-F238E27FC236}">
                          <a16:creationId xmlns:a16="http://schemas.microsoft.com/office/drawing/2014/main" id="{9E847193-3AA4-26CB-5D1A-B73181C0A5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20140" y="2564859"/>
                      <a:ext cx="2146570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FF0000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1" name="직선 화살표 연결선 390">
                      <a:extLst>
                        <a:ext uri="{FF2B5EF4-FFF2-40B4-BE49-F238E27FC236}">
                          <a16:creationId xmlns:a16="http://schemas.microsoft.com/office/drawing/2014/main" id="{A26BA09C-1402-39C2-2A7E-E788AED370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72035" y="1494817"/>
                      <a:ext cx="1440718" cy="1504545"/>
                    </a:xfrm>
                    <a:prstGeom prst="straightConnector1">
                      <a:avLst/>
                    </a:prstGeom>
                    <a:ln w="38100">
                      <a:solidFill>
                        <a:srgbClr val="0000FF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2" name="TextBox 391">
                      <a:extLst>
                        <a:ext uri="{FF2B5EF4-FFF2-40B4-BE49-F238E27FC236}">
                          <a16:creationId xmlns:a16="http://schemas.microsoft.com/office/drawing/2014/main" id="{C4385204-AB41-E516-5C97-24FF2B2F61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1019" y="2287860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93" name="TextBox 392">
                      <a:extLst>
                        <a:ext uri="{FF2B5EF4-FFF2-40B4-BE49-F238E27FC236}">
                          <a16:creationId xmlns:a16="http://schemas.microsoft.com/office/drawing/2014/main" id="{A2C6275F-BC80-E065-E17F-878D5B0387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0631" y="3713146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94" name="TextBox 393">
                      <a:extLst>
                        <a:ext uri="{FF2B5EF4-FFF2-40B4-BE49-F238E27FC236}">
                          <a16:creationId xmlns:a16="http://schemas.microsoft.com/office/drawing/2014/main" id="{FC25F5C8-3CF5-BF9C-1280-5870B6FF37B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98208" y="1433327"/>
                      <a:ext cx="27603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ko-KR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</a:t>
                      </a:r>
                      <a:endParaRPr lang="ko-KR" altLang="en-US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95" name="타원 394">
                      <a:extLst>
                        <a:ext uri="{FF2B5EF4-FFF2-40B4-BE49-F238E27FC236}">
                          <a16:creationId xmlns:a16="http://schemas.microsoft.com/office/drawing/2014/main" id="{25021AB3-CE29-634D-6F08-1B9DDE0B1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53076" y="2531708"/>
                      <a:ext cx="85297" cy="85297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396" name="TextBox 395">
                      <a:extLst>
                        <a:ext uri="{FF2B5EF4-FFF2-40B4-BE49-F238E27FC236}">
                          <a16:creationId xmlns:a16="http://schemas.microsoft.com/office/drawing/2014/main" id="{051E7A44-2530-F1EC-8CFE-8668D263A4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6886" y="2617005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Pitch</a:t>
                      </a:r>
                      <a:endParaRPr lang="ko-KR" altLang="en-US" sz="1200" b="1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97" name="TextBox 396">
                      <a:extLst>
                        <a:ext uri="{FF2B5EF4-FFF2-40B4-BE49-F238E27FC236}">
                          <a16:creationId xmlns:a16="http://schemas.microsoft.com/office/drawing/2014/main" id="{2F03072E-27B6-BFD6-7B74-92A22DBF9B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36701" y="3713146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B05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Yaw</a:t>
                      </a:r>
                      <a:endParaRPr lang="ko-KR" altLang="en-US" sz="1200" b="1">
                        <a:solidFill>
                          <a:srgbClr val="00B05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  <p:sp>
                  <p:nvSpPr>
                    <p:cNvPr id="398" name="TextBox 397">
                      <a:extLst>
                        <a:ext uri="{FF2B5EF4-FFF2-40B4-BE49-F238E27FC236}">
                          <a16:creationId xmlns:a16="http://schemas.microsoft.com/office/drawing/2014/main" id="{128A9BD9-3FF2-6082-8A13-2E6AAEE3A5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1365" y="1637200"/>
                      <a:ext cx="64569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ko-KR" sz="1200" b="1">
                          <a:solidFill>
                            <a:srgbClr val="0000FF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Roll</a:t>
                      </a:r>
                      <a:endParaRPr lang="ko-KR" altLang="en-US" sz="1200" b="1">
                        <a:solidFill>
                          <a:srgbClr val="0000FF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p:grp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D98D1F37-BCBC-DA48-9B78-BF3BBB080748}"/>
                      </a:ext>
                    </a:extLst>
                  </p:cNvPr>
                  <p:cNvCxnSpPr>
                    <a:cxnSpLocks/>
                    <a:stCxn id="384" idx="0"/>
                  </p:cNvCxnSpPr>
                  <p:nvPr/>
                </p:nvCxnSpPr>
                <p:spPr>
                  <a:xfrm flipV="1">
                    <a:off x="4208026" y="5637097"/>
                    <a:ext cx="0" cy="730343"/>
                  </a:xfrm>
                  <a:prstGeom prst="line">
                    <a:avLst/>
                  </a:prstGeom>
                  <a:ln>
                    <a:solidFill>
                      <a:srgbClr val="00B050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4" name="타원 383">
                    <a:extLst>
                      <a:ext uri="{FF2B5EF4-FFF2-40B4-BE49-F238E27FC236}">
                        <a16:creationId xmlns:a16="http://schemas.microsoft.com/office/drawing/2014/main" id="{A277F637-438E-43DA-49DF-ECBF374C9637}"/>
                      </a:ext>
                    </a:extLst>
                  </p:cNvPr>
                  <p:cNvSpPr/>
                  <p:nvPr/>
                </p:nvSpPr>
                <p:spPr>
                  <a:xfrm>
                    <a:off x="4165377" y="6367440"/>
                    <a:ext cx="85297" cy="8529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08CC7236-FFE1-83E5-E247-68BCEA1D0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536682" y="5645726"/>
                    <a:ext cx="671343" cy="235447"/>
                  </a:xfrm>
                  <a:prstGeom prst="line">
                    <a:avLst/>
                  </a:prstGeom>
                  <a:ln>
                    <a:solidFill>
                      <a:srgbClr val="CC00CC"/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6" name="TextBox 385">
                        <a:extLst>
                          <a:ext uri="{FF2B5EF4-FFF2-40B4-BE49-F238E27FC236}">
                            <a16:creationId xmlns:a16="http://schemas.microsoft.com/office/drawing/2014/main" id="{D23A9D1E-919E-BF6E-5658-E9CADAE16E2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14709" y="5625611"/>
                        <a:ext cx="245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ko-KR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oMath>
                          </m:oMathPara>
                        </a14:m>
                        <a:endParaRPr lang="en-US" altLang="ko-KR" b="0">
                          <a:solidFill>
                            <a:srgbClr val="CC00C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86" name="TextBox 385">
                        <a:extLst>
                          <a:ext uri="{FF2B5EF4-FFF2-40B4-BE49-F238E27FC236}">
                            <a16:creationId xmlns:a16="http://schemas.microsoft.com/office/drawing/2014/main" id="{D23A9D1E-919E-BF6E-5658-E9CADAE16E2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14709" y="5625611"/>
                        <a:ext cx="245260" cy="27699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5000" r="-30000" b="-369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7" name="TextBox 386">
                        <a:extLst>
                          <a:ext uri="{FF2B5EF4-FFF2-40B4-BE49-F238E27FC236}">
                            <a16:creationId xmlns:a16="http://schemas.microsoft.com/office/drawing/2014/main" id="{9CC5BBC2-B711-3854-767B-00004884F6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72353" y="5441013"/>
                        <a:ext cx="19582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altLang="ko-KR" b="0">
                          <a:solidFill>
                            <a:srgbClr val="CC00CC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87" name="TextBox 386">
                        <a:extLst>
                          <a:ext uri="{FF2B5EF4-FFF2-40B4-BE49-F238E27FC236}">
                            <a16:creationId xmlns:a16="http://schemas.microsoft.com/office/drawing/2014/main" id="{9CC5BBC2-B711-3854-767B-00004884F6C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72353" y="5441013"/>
                        <a:ext cx="195823" cy="27699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9375" r="-9375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8" name="TextBox 387">
                        <a:extLst>
                          <a:ext uri="{FF2B5EF4-FFF2-40B4-BE49-F238E27FC236}">
                            <a16:creationId xmlns:a16="http://schemas.microsoft.com/office/drawing/2014/main" id="{39FFD3EA-7833-CAC4-8EC1-AF98468AA6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50674" y="6407954"/>
                        <a:ext cx="100546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ko-KR" altLang="en-US"/>
                      </a:p>
                    </p:txBody>
                  </p:sp>
                </mc:Choice>
                <mc:Fallback>
                  <p:sp>
                    <p:nvSpPr>
                      <p:cNvPr id="388" name="TextBox 387">
                        <a:extLst>
                          <a:ext uri="{FF2B5EF4-FFF2-40B4-BE49-F238E27FC236}">
                            <a16:creationId xmlns:a16="http://schemas.microsoft.com/office/drawing/2014/main" id="{39FFD3EA-7833-CAC4-8EC1-AF98468AA67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50674" y="6407954"/>
                        <a:ext cx="1005468" cy="27699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3636" r="-6667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D8AA9036-0E8E-00AB-4654-4B91479A77C6}"/>
                  </a:ext>
                </a:extLst>
              </p:cNvPr>
              <p:cNvSpPr txBox="1"/>
              <p:nvPr/>
            </p:nvSpPr>
            <p:spPr>
              <a:xfrm>
                <a:off x="3339322" y="4163396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원통 좌표계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82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7256</TotalTime>
  <Words>291</Words>
  <Application>Microsoft Office PowerPoint</Application>
  <PresentationFormat>와이드스크린</PresentationFormat>
  <Paragraphs>171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965</dc:creator>
  <cp:lastModifiedBy>965</cp:lastModifiedBy>
  <cp:revision>7</cp:revision>
  <dcterms:created xsi:type="dcterms:W3CDTF">2024-12-25T10:11:05Z</dcterms:created>
  <dcterms:modified xsi:type="dcterms:W3CDTF">2025-01-02T15:04:25Z</dcterms:modified>
</cp:coreProperties>
</file>