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8"/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04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345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E9149-4A56-4D03-D4D9-6EA98842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D45D1C-FB7E-AAD4-DD05-323409FA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F9F48-2321-0F37-27BF-5E5CC227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0D4E5-35B8-ECA6-334F-7A10DFB4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763AF-CA84-1443-5BDD-65C6EF7C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49A6C-0C86-D2BF-F9C9-5CE5A8F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F6D66-734D-4AB4-61D9-1074D6315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729C9-76A4-8360-00CF-22EB4CA2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90CC3-C1B8-5958-0865-E1351D60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A985B-2DD0-4994-5897-DA8EFB99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8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9778D0-FBC0-56D0-475E-E9F312259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AF5CF-1E61-92B3-03DE-587F5E05B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E22F1-D5D1-A454-25CA-E2E6160A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0C5B-AB8E-1166-392E-E2DD6EEE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4D095-E290-24E2-B91F-9EFA2096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5885-9FAA-CDE6-630D-F1421A72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CA3B4-CEA3-4ADE-0B8D-8B75E2C03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5D690-3BB0-DCEF-4375-C95EEE63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78936-A8FF-7300-4EEB-14ADBB99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41047-18D9-18C7-2056-40062E77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7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EF2C4-A327-A936-C68C-EB2DC72F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D2D6BC-B83F-592C-1F28-0E4EA4FC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FBE21-180D-D9F0-0EE9-6BEE4EE8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256C7-5425-965C-A806-EA669FA6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20C2B-E594-792E-7602-9DC931D8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C011-C53C-42E2-CC2C-24941011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95C04-A863-8994-DC13-6EFA0799D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9B292-A0B1-1B15-5A30-6A0BD53B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8420A-7CE5-7A94-BF96-828CE7A3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57A3C-9AAD-9681-A5AF-6AD4A4C1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F10CF-7A69-5554-1649-90B74317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7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D044B-5969-5A4D-E873-4DF74B2C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59E96-ABBA-3624-B7CB-A308D7CD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6AC95-82E0-E358-6D19-F3FD4512B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D06A8-1EE9-602C-4DF4-3183C0E63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4CDA31-D60A-990B-6FB4-0644578A5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A96B8-AEE0-A6C4-2FAC-0158B2C9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29C49-C836-D727-FCA8-80A864D2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A5A9C-1A58-26D1-8AB3-4689F06E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7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6B62-58BD-DEBB-97E2-9BCACEE6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7799F4-2884-545F-B20D-47D88617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8AC5C-D0AC-C3BB-CB54-8090C951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8B5A10-B64F-0196-A6E9-2099AB6E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9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199BAE-F9A7-47C8-A801-0B5388B7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570E0-6875-3DAE-4498-84DECD2D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869CA-EE4E-5305-57CB-499BE789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7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AC21B-DEE4-D316-02B6-4C799D21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FD5DB-A020-33D2-D655-3012567B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EDC98-8870-BD03-5D44-AF2332177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860F4-D62C-0EBB-9454-7792640F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91A92-051B-049B-ABFC-2EF83857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3400E-0344-0712-3794-89855743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6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985F4-5D41-88BE-6073-FED1F768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199029-20FC-C53D-43FE-D2977D40F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42396-1BDC-E544-64E2-09AFC014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AABB9-C1A0-45C2-9138-8547DD36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93B08-2CA2-0935-FB71-D54A1EF3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59275-6E22-534E-1EAD-9E8677F4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5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0125C-ECC6-56EF-9B91-34EEB043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A88C7-CB0D-471C-E3E8-228F4FC4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04222-2FEB-0681-3955-1A26604C7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B3CA-B784-47CD-B183-33445CB516BC}" type="datetimeFigureOut">
              <a:rPr lang="ko-KR" altLang="en-US" smtClean="0"/>
              <a:t>2023-10-15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DCDFF-74CE-579A-A423-723D216D3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B1C78-FDC2-EAE5-DD77-3E8818038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0FB7C5B-0140-A5FB-4872-08A702408F9A}"/>
              </a:ext>
            </a:extLst>
          </p:cNvPr>
          <p:cNvGrpSpPr/>
          <p:nvPr/>
        </p:nvGrpSpPr>
        <p:grpSpPr>
          <a:xfrm>
            <a:off x="1117446" y="875269"/>
            <a:ext cx="4435629" cy="4965775"/>
            <a:chOff x="1117446" y="875269"/>
            <a:chExt cx="4435629" cy="496577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D087BCA-ADDA-4313-29A0-1BB097738956}"/>
                </a:ext>
              </a:extLst>
            </p:cNvPr>
            <p:cNvGrpSpPr/>
            <p:nvPr/>
          </p:nvGrpSpPr>
          <p:grpSpPr>
            <a:xfrm>
              <a:off x="1117446" y="875269"/>
              <a:ext cx="4435629" cy="4965775"/>
              <a:chOff x="1117446" y="875269"/>
              <a:chExt cx="4435629" cy="4965775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1537FE9D-479F-83AD-B1A6-C7FFE4F7925D}"/>
                  </a:ext>
                </a:extLst>
              </p:cNvPr>
              <p:cNvCxnSpPr/>
              <p:nvPr/>
            </p:nvCxnSpPr>
            <p:spPr>
              <a:xfrm>
                <a:off x="1171575" y="3429000"/>
                <a:ext cx="43815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851BA9B-31FD-C221-2486-2D1FF3D20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798" y="1250950"/>
                <a:ext cx="0" cy="339090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8FAACBA-5010-FA68-AAA8-2A27F335A3EC}"/>
                  </a:ext>
                </a:extLst>
              </p:cNvPr>
              <p:cNvSpPr/>
              <p:nvPr/>
            </p:nvSpPr>
            <p:spPr>
              <a:xfrm>
                <a:off x="3251198" y="3327400"/>
                <a:ext cx="203200" cy="203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B84E132-8CA9-3C04-208E-9386F2978878}"/>
                  </a:ext>
                </a:extLst>
              </p:cNvPr>
              <p:cNvCxnSpPr/>
              <p:nvPr/>
            </p:nvCxnSpPr>
            <p:spPr>
              <a:xfrm>
                <a:off x="1171575" y="4648200"/>
                <a:ext cx="43815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7F59DB7-6E80-BB83-0189-12F154FA1B6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7446" y="3900101"/>
                    <a:ext cx="18662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7F59DB7-6E80-BB83-0189-12F154FA1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7446" y="3900101"/>
                    <a:ext cx="186628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268" r="-3268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왼쪽 중괄호 15">
                <a:extLst>
                  <a:ext uri="{FF2B5EF4-FFF2-40B4-BE49-F238E27FC236}">
                    <a16:creationId xmlns:a16="http://schemas.microsoft.com/office/drawing/2014/main" id="{576D6F7D-3437-E5A5-DF0D-63AE96653119}"/>
                  </a:ext>
                </a:extLst>
              </p:cNvPr>
              <p:cNvSpPr/>
              <p:nvPr/>
            </p:nvSpPr>
            <p:spPr>
              <a:xfrm>
                <a:off x="3037392" y="3435350"/>
                <a:ext cx="380999" cy="121284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321F1689-BE90-F66D-AF85-1D0C927DE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6800" y="1821412"/>
                <a:ext cx="1765300" cy="28267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E8607B-E733-6E63-2E02-B5E7B7A85C42}"/>
                  </a:ext>
                </a:extLst>
              </p:cNvPr>
              <p:cNvSpPr txBox="1"/>
              <p:nvPr/>
            </p:nvSpPr>
            <p:spPr>
              <a:xfrm>
                <a:off x="2563159" y="875269"/>
                <a:ext cx="157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Principal Axis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D4A8376-99FD-1C88-EB60-0F704BD87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8984" y="2371725"/>
                <a:ext cx="3153866" cy="22764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19A1D55F-D408-9D5B-2687-D6BEC24E72D7}"/>
                  </a:ext>
                </a:extLst>
              </p:cNvPr>
              <p:cNvSpPr/>
              <p:nvPr/>
            </p:nvSpPr>
            <p:spPr>
              <a:xfrm rot="17948389">
                <a:off x="2824371" y="2762272"/>
                <a:ext cx="689885" cy="689885"/>
              </a:xfrm>
              <a:prstGeom prst="arc">
                <a:avLst>
                  <a:gd name="adj1" fmla="val 1488970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2434BA8D-7288-DF84-E11F-5B09DC648B91}"/>
                  </a:ext>
                </a:extLst>
              </p:cNvPr>
              <p:cNvSpPr/>
              <p:nvPr/>
            </p:nvSpPr>
            <p:spPr>
              <a:xfrm rot="17757819">
                <a:off x="3093868" y="3023277"/>
                <a:ext cx="376561" cy="376561"/>
              </a:xfrm>
              <a:prstGeom prst="arc">
                <a:avLst>
                  <a:gd name="adj1" fmla="val 16902628"/>
                  <a:gd name="adj2" fmla="val 210846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DB1B2495-E9C3-4A27-4AAC-8418868DDDAC}"/>
                  </a:ext>
                </a:extLst>
              </p:cNvPr>
              <p:cNvSpPr/>
              <p:nvPr/>
            </p:nvSpPr>
            <p:spPr>
              <a:xfrm rot="900000" flipV="1">
                <a:off x="3185614" y="3499475"/>
                <a:ext cx="376561" cy="376561"/>
              </a:xfrm>
              <a:prstGeom prst="arc">
                <a:avLst>
                  <a:gd name="adj1" fmla="val 16902628"/>
                  <a:gd name="adj2" fmla="val 210846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71F834D8-C030-B863-9E63-B0DA88AAAE0F}"/>
                  </a:ext>
                </a:extLst>
              </p:cNvPr>
              <p:cNvSpPr/>
              <p:nvPr/>
            </p:nvSpPr>
            <p:spPr>
              <a:xfrm flipV="1">
                <a:off x="3146706" y="3446480"/>
                <a:ext cx="689885" cy="689885"/>
              </a:xfrm>
              <a:prstGeom prst="arc">
                <a:avLst>
                  <a:gd name="adj1" fmla="val 1488970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E5904B8-C8D3-DB10-B461-E0F6C1A90054}"/>
                  </a:ext>
                </a:extLst>
              </p:cNvPr>
              <p:cNvSpPr/>
              <p:nvPr/>
            </p:nvSpPr>
            <p:spPr>
              <a:xfrm>
                <a:off x="2305050" y="1786651"/>
                <a:ext cx="73062" cy="695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FF3908C-52E7-A5F2-30FF-4B74C221F1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72647" y="2775495"/>
                    <a:ext cx="254878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FF3908C-52E7-A5F2-30FF-4B74C221F1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2647" y="2775495"/>
                    <a:ext cx="254878" cy="2308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905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D403DE0-D0F5-7483-D627-816D52776F88}"/>
                      </a:ext>
                    </a:extLst>
                  </p:cNvPr>
                  <p:cNvSpPr txBox="1"/>
                  <p:nvPr/>
                </p:nvSpPr>
                <p:spPr>
                  <a:xfrm>
                    <a:off x="2753195" y="2503966"/>
                    <a:ext cx="259365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D403DE0-D0F5-7483-D627-816D52776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195" y="2503966"/>
                    <a:ext cx="259365" cy="2308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905" r="-2381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B43F992-24B1-F878-9DB4-9DB1B09389DB}"/>
                      </a:ext>
                    </a:extLst>
                  </p:cNvPr>
                  <p:cNvSpPr txBox="1"/>
                  <p:nvPr/>
                </p:nvSpPr>
                <p:spPr>
                  <a:xfrm>
                    <a:off x="3359259" y="3849042"/>
                    <a:ext cx="254878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B43F992-24B1-F878-9DB4-9DB1B0938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9259" y="3849042"/>
                    <a:ext cx="254878" cy="2308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905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2D669D0-56DA-6B49-C7FB-0223836B2552}"/>
                      </a:ext>
                    </a:extLst>
                  </p:cNvPr>
                  <p:cNvSpPr txBox="1"/>
                  <p:nvPr/>
                </p:nvSpPr>
                <p:spPr>
                  <a:xfrm>
                    <a:off x="3724167" y="4080911"/>
                    <a:ext cx="259365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2D669D0-56DA-6B49-C7FB-0223836B25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4167" y="4080911"/>
                    <a:ext cx="259365" cy="2308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905" r="-2381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C7D9541-5229-2DC0-5178-636E9D840268}"/>
                  </a:ext>
                </a:extLst>
              </p:cNvPr>
              <p:cNvSpPr/>
              <p:nvPr/>
            </p:nvSpPr>
            <p:spPr>
              <a:xfrm>
                <a:off x="1804987" y="2316330"/>
                <a:ext cx="73062" cy="6951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23E6082-C375-1208-4CDE-40312E24995D}"/>
                  </a:ext>
                </a:extLst>
              </p:cNvPr>
              <p:cNvSpPr/>
              <p:nvPr/>
            </p:nvSpPr>
            <p:spPr>
              <a:xfrm>
                <a:off x="4969981" y="4620511"/>
                <a:ext cx="73062" cy="6951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EF7327F6-92C9-5B74-3478-53325117BA89}"/>
                  </a:ext>
                </a:extLst>
              </p:cNvPr>
              <p:cNvSpPr/>
              <p:nvPr/>
            </p:nvSpPr>
            <p:spPr>
              <a:xfrm>
                <a:off x="4063579" y="4620511"/>
                <a:ext cx="73062" cy="695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A46990A-BAA2-948B-1B3F-E53F4FD31068}"/>
                      </a:ext>
                    </a:extLst>
                  </p:cNvPr>
                  <p:cNvSpPr txBox="1"/>
                  <p:nvPr/>
                </p:nvSpPr>
                <p:spPr>
                  <a:xfrm>
                    <a:off x="1933954" y="1380829"/>
                    <a:ext cx="7421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𝑅𝑎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A46990A-BAA2-948B-1B3F-E53F4FD310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3954" y="1380829"/>
                    <a:ext cx="74219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0C31495-E29D-3F53-7FBA-5119A949B749}"/>
                  </a:ext>
                </a:extLst>
              </p:cNvPr>
              <p:cNvSpPr txBox="1"/>
              <p:nvPr/>
            </p:nvSpPr>
            <p:spPr>
              <a:xfrm>
                <a:off x="2326411" y="5048641"/>
                <a:ext cx="2044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Image Coordinate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34723A-A7FB-A367-A4F5-C2737AB9508A}"/>
                  </a:ext>
                </a:extLst>
              </p:cNvPr>
              <p:cNvSpPr txBox="1"/>
              <p:nvPr/>
            </p:nvSpPr>
            <p:spPr>
              <a:xfrm>
                <a:off x="3348775" y="3056069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Pinhole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105CD7A-4428-F6AA-56D6-33C99FA56DF1}"/>
                      </a:ext>
                    </a:extLst>
                  </p:cNvPr>
                  <p:cNvSpPr txBox="1"/>
                  <p:nvPr/>
                </p:nvSpPr>
                <p:spPr>
                  <a:xfrm>
                    <a:off x="3632314" y="4743323"/>
                    <a:ext cx="222818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105CD7A-4428-F6AA-56D6-33C99FA56D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14" y="4743323"/>
                    <a:ext cx="222818" cy="2308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556" r="-2778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53695D90-3780-8C76-469A-9A5AE1B4698C}"/>
                  </a:ext>
                </a:extLst>
              </p:cNvPr>
              <p:cNvCxnSpPr/>
              <p:nvPr/>
            </p:nvCxnSpPr>
            <p:spPr>
              <a:xfrm>
                <a:off x="3359259" y="4767263"/>
                <a:ext cx="742841" cy="0"/>
              </a:xfrm>
              <a:prstGeom prst="line">
                <a:avLst/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958CBF0B-6811-F84C-DFCC-1C598DB73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259" y="4733798"/>
                <a:ext cx="1663591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21051F0-64E6-7AC7-B6D3-57D2CD1B0335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406" y="4767263"/>
                    <a:ext cx="227305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21051F0-64E6-7AC7-B6D3-57D2CD1B03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1406" y="4767263"/>
                    <a:ext cx="227305" cy="2308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263" r="-263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A7E17BD-6FAD-97EA-EE64-B3D33138D5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412" y="5610212"/>
                    <a:ext cx="1249829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A7E17BD-6FAD-97EA-EE64-B3D33138D5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3412" y="5610212"/>
                    <a:ext cx="1249829" cy="2308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76" r="-4390" b="-394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A08976E-6180-42B8-0964-29C1F4CE13B6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803" y="1940649"/>
                    <a:ext cx="7475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𝑅𝑎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A08976E-6180-42B8-0964-29C1F4CE13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803" y="1940649"/>
                    <a:ext cx="74751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7276B04-F218-4D0B-FF4D-8A4CC7C829ED}"/>
                    </a:ext>
                  </a:extLst>
                </p:cNvPr>
                <p:cNvSpPr txBox="1"/>
                <p:nvPr/>
              </p:nvSpPr>
              <p:spPr>
                <a:xfrm>
                  <a:off x="4100110" y="4443260"/>
                  <a:ext cx="16985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7276B04-F218-4D0B-FF4D-8A4CC7C82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110" y="4443260"/>
                  <a:ext cx="169854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14815" r="-7407" b="-2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22ECA4E-AE4A-2720-443C-877AE52C63AD}"/>
                    </a:ext>
                  </a:extLst>
                </p:cNvPr>
                <p:cNvSpPr txBox="1"/>
                <p:nvPr/>
              </p:nvSpPr>
              <p:spPr>
                <a:xfrm>
                  <a:off x="5031696" y="4461181"/>
                  <a:ext cx="17280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22ECA4E-AE4A-2720-443C-877AE52C6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696" y="4461181"/>
                  <a:ext cx="172804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10345" b="-2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434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783D2E-2B93-DCCB-E4AE-53EFF51854F2}"/>
              </a:ext>
            </a:extLst>
          </p:cNvPr>
          <p:cNvGrpSpPr/>
          <p:nvPr/>
        </p:nvGrpSpPr>
        <p:grpSpPr>
          <a:xfrm>
            <a:off x="1307946" y="786369"/>
            <a:ext cx="8399068" cy="5223978"/>
            <a:chOff x="1307946" y="786369"/>
            <a:chExt cx="8399068" cy="5223978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E193497-98C1-073F-35A3-0B6539D50ED8}"/>
                </a:ext>
              </a:extLst>
            </p:cNvPr>
            <p:cNvGrpSpPr/>
            <p:nvPr/>
          </p:nvGrpSpPr>
          <p:grpSpPr>
            <a:xfrm>
              <a:off x="1307946" y="786369"/>
              <a:ext cx="8399068" cy="5223978"/>
              <a:chOff x="1117446" y="875269"/>
              <a:chExt cx="8399068" cy="5223978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27AC379A-9810-4AB0-0375-6524BF1D9E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26593" y="1161611"/>
                <a:ext cx="3389921" cy="4434708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D69FD48-3A38-979F-8E78-A082A597171E}"/>
                  </a:ext>
                </a:extLst>
              </p:cNvPr>
              <p:cNvGrpSpPr/>
              <p:nvPr/>
            </p:nvGrpSpPr>
            <p:grpSpPr>
              <a:xfrm>
                <a:off x="1117446" y="875269"/>
                <a:ext cx="4435629" cy="5223978"/>
                <a:chOff x="1117446" y="875269"/>
                <a:chExt cx="4435629" cy="5223978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1537FE9D-479F-83AD-B1A6-C7FFE4F7925D}"/>
                    </a:ext>
                  </a:extLst>
                </p:cNvPr>
                <p:cNvCxnSpPr/>
                <p:nvPr/>
              </p:nvCxnSpPr>
              <p:spPr>
                <a:xfrm>
                  <a:off x="1171575" y="3429000"/>
                  <a:ext cx="43815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8851BA9B-31FD-C221-2486-2D1FF3D20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798" y="1250950"/>
                  <a:ext cx="0" cy="339090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68FAACBA-5010-FA68-AAA8-2A27F335A3EC}"/>
                    </a:ext>
                  </a:extLst>
                </p:cNvPr>
                <p:cNvSpPr/>
                <p:nvPr/>
              </p:nvSpPr>
              <p:spPr>
                <a:xfrm>
                  <a:off x="3251198" y="3327400"/>
                  <a:ext cx="203200" cy="203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EB84E132-8CA9-3C04-208E-9386F2978878}"/>
                    </a:ext>
                  </a:extLst>
                </p:cNvPr>
                <p:cNvCxnSpPr/>
                <p:nvPr/>
              </p:nvCxnSpPr>
              <p:spPr>
                <a:xfrm>
                  <a:off x="1171575" y="4648200"/>
                  <a:ext cx="43815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7F59DB7-6E80-BB83-0189-12F154FA1B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7446" y="3900101"/>
                      <a:ext cx="186628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𝑓𝑜𝑐𝑎𝑙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7F59DB7-6E80-BB83-0189-12F154FA1B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7446" y="3900101"/>
                      <a:ext cx="1866280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268" r="-3268" b="-369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왼쪽 중괄호 15">
                  <a:extLst>
                    <a:ext uri="{FF2B5EF4-FFF2-40B4-BE49-F238E27FC236}">
                      <a16:creationId xmlns:a16="http://schemas.microsoft.com/office/drawing/2014/main" id="{576D6F7D-3437-E5A5-DF0D-63AE96653119}"/>
                    </a:ext>
                  </a:extLst>
                </p:cNvPr>
                <p:cNvSpPr/>
                <p:nvPr/>
              </p:nvSpPr>
              <p:spPr>
                <a:xfrm>
                  <a:off x="3037392" y="3435350"/>
                  <a:ext cx="380999" cy="1212849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321F1689-BE90-F66D-AF85-1D0C927DEA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00" y="1821412"/>
                  <a:ext cx="1765300" cy="28267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E8607B-E733-6E63-2E02-B5E7B7A85C42}"/>
                    </a:ext>
                  </a:extLst>
                </p:cNvPr>
                <p:cNvSpPr txBox="1"/>
                <p:nvPr/>
              </p:nvSpPr>
              <p:spPr>
                <a:xfrm>
                  <a:off x="2563159" y="875269"/>
                  <a:ext cx="1579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Principal Axis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5D4A8376-99FD-1C88-EB60-0F704BD87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8984" y="2371725"/>
                  <a:ext cx="3153866" cy="22764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원호 30">
                  <a:extLst>
                    <a:ext uri="{FF2B5EF4-FFF2-40B4-BE49-F238E27FC236}">
                      <a16:creationId xmlns:a16="http://schemas.microsoft.com/office/drawing/2014/main" id="{19A1D55F-D408-9D5B-2687-D6BEC24E72D7}"/>
                    </a:ext>
                  </a:extLst>
                </p:cNvPr>
                <p:cNvSpPr/>
                <p:nvPr/>
              </p:nvSpPr>
              <p:spPr>
                <a:xfrm rot="17948389">
                  <a:off x="2824371" y="2762272"/>
                  <a:ext cx="689885" cy="689885"/>
                </a:xfrm>
                <a:prstGeom prst="arc">
                  <a:avLst>
                    <a:gd name="adj1" fmla="val 14889707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원호 31">
                  <a:extLst>
                    <a:ext uri="{FF2B5EF4-FFF2-40B4-BE49-F238E27FC236}">
                      <a16:creationId xmlns:a16="http://schemas.microsoft.com/office/drawing/2014/main" id="{2434BA8D-7288-DF84-E11F-5B09DC648B91}"/>
                    </a:ext>
                  </a:extLst>
                </p:cNvPr>
                <p:cNvSpPr/>
                <p:nvPr/>
              </p:nvSpPr>
              <p:spPr>
                <a:xfrm rot="17757819">
                  <a:off x="3093868" y="3023277"/>
                  <a:ext cx="376561" cy="376561"/>
                </a:xfrm>
                <a:prstGeom prst="arc">
                  <a:avLst>
                    <a:gd name="adj1" fmla="val 16902628"/>
                    <a:gd name="adj2" fmla="val 2108461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0E5904B8-C8D3-DB10-B461-E0F6C1A90054}"/>
                    </a:ext>
                  </a:extLst>
                </p:cNvPr>
                <p:cNvSpPr/>
                <p:nvPr/>
              </p:nvSpPr>
              <p:spPr>
                <a:xfrm>
                  <a:off x="2305050" y="1786651"/>
                  <a:ext cx="73062" cy="6951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FF3908C-52E7-A5F2-30FF-4B74C221F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2647" y="2775495"/>
                      <a:ext cx="25487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FF3908C-52E7-A5F2-30FF-4B74C221F1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2647" y="2775495"/>
                      <a:ext cx="254878" cy="2308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905" b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1D403DE0-D0F5-7483-D627-816D52776F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3195" y="2503966"/>
                      <a:ext cx="259365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1D403DE0-D0F5-7483-D627-816D52776F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3195" y="2503966"/>
                      <a:ext cx="259365" cy="2308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1905" r="-2381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9C7D9541-5229-2DC0-5178-636E9D840268}"/>
                    </a:ext>
                  </a:extLst>
                </p:cNvPr>
                <p:cNvSpPr/>
                <p:nvPr/>
              </p:nvSpPr>
              <p:spPr>
                <a:xfrm>
                  <a:off x="1804987" y="2316330"/>
                  <a:ext cx="73062" cy="695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EF7327F6-92C9-5B74-3478-53325117BA89}"/>
                    </a:ext>
                  </a:extLst>
                </p:cNvPr>
                <p:cNvSpPr/>
                <p:nvPr/>
              </p:nvSpPr>
              <p:spPr>
                <a:xfrm>
                  <a:off x="4063579" y="4620511"/>
                  <a:ext cx="73062" cy="69516"/>
                </a:xfrm>
                <a:prstGeom prst="ellipse">
                  <a:avLst/>
                </a:prstGeom>
                <a:noFill/>
                <a:ln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0C31495-E29D-3F53-7FBA-5119A949B749}"/>
                    </a:ext>
                  </a:extLst>
                </p:cNvPr>
                <p:cNvSpPr txBox="1"/>
                <p:nvPr/>
              </p:nvSpPr>
              <p:spPr>
                <a:xfrm>
                  <a:off x="1732162" y="5086718"/>
                  <a:ext cx="32834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(Distorted) Image Coordinate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B34723A-A7FB-A367-A4F5-C2737AB9508A}"/>
                    </a:ext>
                  </a:extLst>
                </p:cNvPr>
                <p:cNvSpPr txBox="1"/>
                <p:nvPr/>
              </p:nvSpPr>
              <p:spPr>
                <a:xfrm>
                  <a:off x="3348775" y="3056069"/>
                  <a:ext cx="959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Pinhole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F105CD7A-4428-F6AA-56D6-33C99FA56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0871" y="4743323"/>
                      <a:ext cx="22281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F105CD7A-4428-F6AA-56D6-33C99FA56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0871" y="4743323"/>
                      <a:ext cx="222818" cy="2308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556" r="-2778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53695D90-3780-8C76-469A-9A5AE1B46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259" y="4767263"/>
                  <a:ext cx="536132" cy="0"/>
                </a:xfrm>
                <a:prstGeom prst="line">
                  <a:avLst/>
                </a:prstGeom>
                <a:ln w="1905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958CBF0B-6811-F84C-DFCC-1C598DB739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259" y="4733798"/>
                  <a:ext cx="1123089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21051F0-64E6-7AC7-B6D3-57D2CD1B03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7296" y="4767263"/>
                      <a:ext cx="227305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21051F0-64E6-7AC7-B6D3-57D2CD1B03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7296" y="4767263"/>
                      <a:ext cx="227305" cy="2308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5405" r="-5405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1A7E17BD-6FAD-97EA-EE64-B3D33138D5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7471" y="5710987"/>
                      <a:ext cx="811119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unc>
                              <m:func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fName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1A7E17BD-6FAD-97EA-EE64-B3D33138D5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7471" y="5710987"/>
                      <a:ext cx="811119" cy="2308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04" r="-2256" b="-394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B349A675-3184-0249-6DFF-EF533B098BF1}"/>
                    </a:ext>
                  </a:extLst>
                </p:cNvPr>
                <p:cNvGrpSpPr/>
                <p:nvPr/>
              </p:nvGrpSpPr>
              <p:grpSpPr>
                <a:xfrm>
                  <a:off x="2182179" y="2258145"/>
                  <a:ext cx="2354160" cy="2354159"/>
                  <a:chOff x="1744661" y="1811337"/>
                  <a:chExt cx="3235326" cy="3235325"/>
                </a:xfrm>
              </p:grpSpPr>
              <p:sp>
                <p:nvSpPr>
                  <p:cNvPr id="2" name="부분 원형 1">
                    <a:extLst>
                      <a:ext uri="{FF2B5EF4-FFF2-40B4-BE49-F238E27FC236}">
                        <a16:creationId xmlns:a16="http://schemas.microsoft.com/office/drawing/2014/main" id="{24C0067F-D79C-B9E4-EE51-D3991D750ECB}"/>
                      </a:ext>
                    </a:extLst>
                  </p:cNvPr>
                  <p:cNvSpPr/>
                  <p:nvPr/>
                </p:nvSpPr>
                <p:spPr>
                  <a:xfrm flipV="1">
                    <a:off x="1744662" y="1811337"/>
                    <a:ext cx="3235325" cy="3235325"/>
                  </a:xfrm>
                  <a:prstGeom prst="pie">
                    <a:avLst>
                      <a:gd name="adj1" fmla="val 0"/>
                      <a:gd name="adj2" fmla="val 1079156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F14375E4-90EE-9458-44E9-D5AA04F71EF6}"/>
                      </a:ext>
                    </a:extLst>
                  </p:cNvPr>
                  <p:cNvSpPr/>
                  <p:nvPr/>
                </p:nvSpPr>
                <p:spPr>
                  <a:xfrm>
                    <a:off x="1744661" y="2967038"/>
                    <a:ext cx="3235325" cy="9239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" name="원호 5">
                  <a:extLst>
                    <a:ext uri="{FF2B5EF4-FFF2-40B4-BE49-F238E27FC236}">
                      <a16:creationId xmlns:a16="http://schemas.microsoft.com/office/drawing/2014/main" id="{52AC4826-7113-8669-97F5-43DBB5484F34}"/>
                    </a:ext>
                  </a:extLst>
                </p:cNvPr>
                <p:cNvSpPr/>
                <p:nvPr/>
              </p:nvSpPr>
              <p:spPr>
                <a:xfrm>
                  <a:off x="3651338" y="4160009"/>
                  <a:ext cx="244053" cy="837640"/>
                </a:xfrm>
                <a:prstGeom prst="arc">
                  <a:avLst>
                    <a:gd name="adj1" fmla="val 16482666"/>
                    <a:gd name="adj2" fmla="val 1505737"/>
                  </a:avLst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원호 6">
                  <a:extLst>
                    <a:ext uri="{FF2B5EF4-FFF2-40B4-BE49-F238E27FC236}">
                      <a16:creationId xmlns:a16="http://schemas.microsoft.com/office/drawing/2014/main" id="{32CD11AF-71DD-64AA-7C08-A1C38BC1E913}"/>
                    </a:ext>
                  </a:extLst>
                </p:cNvPr>
                <p:cNvSpPr/>
                <p:nvPr/>
              </p:nvSpPr>
              <p:spPr>
                <a:xfrm>
                  <a:off x="4121454" y="4147745"/>
                  <a:ext cx="360894" cy="922560"/>
                </a:xfrm>
                <a:prstGeom prst="arc">
                  <a:avLst>
                    <a:gd name="adj1" fmla="val 16393846"/>
                    <a:gd name="adj2" fmla="val 837324"/>
                  </a:avLst>
                </a:prstGeom>
                <a:noFill/>
                <a:ln w="1270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823E6082-C375-1208-4CDE-40312E24995D}"/>
                    </a:ext>
                  </a:extLst>
                </p:cNvPr>
                <p:cNvSpPr/>
                <p:nvPr/>
              </p:nvSpPr>
              <p:spPr>
                <a:xfrm>
                  <a:off x="4443195" y="4620511"/>
                  <a:ext cx="73062" cy="695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99186359-D7FD-6569-6D34-1B7EE43F6E68}"/>
                    </a:ext>
                  </a:extLst>
                </p:cNvPr>
                <p:cNvSpPr/>
                <p:nvPr/>
              </p:nvSpPr>
              <p:spPr>
                <a:xfrm>
                  <a:off x="4964885" y="4620511"/>
                  <a:ext cx="73062" cy="69516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B0C86D8F-172C-B304-00B8-999AEEAF987D}"/>
                    </a:ext>
                  </a:extLst>
                </p:cNvPr>
                <p:cNvSpPr/>
                <p:nvPr/>
              </p:nvSpPr>
              <p:spPr>
                <a:xfrm>
                  <a:off x="3858860" y="4620511"/>
                  <a:ext cx="73062" cy="6951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62C8DFB-FD16-CC0F-4408-F71D993BAC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33954" y="1380829"/>
                      <a:ext cx="7421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𝑅𝑎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62C8DFB-FD16-CC0F-4408-F71D993BAC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33954" y="1380829"/>
                      <a:ext cx="742191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A2E9B7CE-0CB4-8913-E961-4841CAC887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2803" y="1940649"/>
                      <a:ext cx="74751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𝑅𝑎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A2E9B7CE-0CB4-8913-E961-4841CAC887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2803" y="1940649"/>
                      <a:ext cx="747512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D8EBF3E-1F00-60D2-A88B-5F66C347B4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1301" y="5625848"/>
                      <a:ext cx="698012" cy="4733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altLang="ko-KR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D8EBF3E-1F00-60D2-A88B-5F66C347B4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1301" y="5625848"/>
                      <a:ext cx="698012" cy="4733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4386" b="-89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" name="직선 연결선 3">
                  <a:extLst>
                    <a:ext uri="{FF2B5EF4-FFF2-40B4-BE49-F238E27FC236}">
                      <a16:creationId xmlns:a16="http://schemas.microsoft.com/office/drawing/2014/main" id="{F5468A81-2926-0B7C-16BD-89D4E19E0938}"/>
                    </a:ext>
                  </a:extLst>
                </p:cNvPr>
                <p:cNvCxnSpPr>
                  <a:cxnSpLocks/>
                  <a:endCxn id="11" idx="0"/>
                </p:cNvCxnSpPr>
                <p:nvPr/>
              </p:nvCxnSpPr>
              <p:spPr>
                <a:xfrm>
                  <a:off x="3359259" y="3429000"/>
                  <a:ext cx="536132" cy="119151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AC9C0E60-EFCE-C3B2-8A72-97D20446CA31}"/>
                    </a:ext>
                  </a:extLst>
                </p:cNvPr>
                <p:cNvCxnSpPr>
                  <a:cxnSpLocks/>
                  <a:endCxn id="45" idx="1"/>
                </p:cNvCxnSpPr>
                <p:nvPr/>
              </p:nvCxnSpPr>
              <p:spPr>
                <a:xfrm>
                  <a:off x="3348775" y="3429000"/>
                  <a:ext cx="1105120" cy="120169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원호 29">
                  <a:extLst>
                    <a:ext uri="{FF2B5EF4-FFF2-40B4-BE49-F238E27FC236}">
                      <a16:creationId xmlns:a16="http://schemas.microsoft.com/office/drawing/2014/main" id="{63157432-160E-78F5-6A6E-E2EC52C50435}"/>
                    </a:ext>
                  </a:extLst>
                </p:cNvPr>
                <p:cNvSpPr/>
                <p:nvPr/>
              </p:nvSpPr>
              <p:spPr>
                <a:xfrm flipV="1">
                  <a:off x="2957757" y="3086888"/>
                  <a:ext cx="759963" cy="759963"/>
                </a:xfrm>
                <a:prstGeom prst="arc">
                  <a:avLst>
                    <a:gd name="adj1" fmla="val 16451714"/>
                    <a:gd name="adj2" fmla="val 17946250"/>
                  </a:avLst>
                </a:prstGeom>
                <a:ln w="127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원호 32">
                  <a:extLst>
                    <a:ext uri="{FF2B5EF4-FFF2-40B4-BE49-F238E27FC236}">
                      <a16:creationId xmlns:a16="http://schemas.microsoft.com/office/drawing/2014/main" id="{667AA3E0-9239-4DB8-6591-B0AF51F6CE07}"/>
                    </a:ext>
                  </a:extLst>
                </p:cNvPr>
                <p:cNvSpPr/>
                <p:nvPr/>
              </p:nvSpPr>
              <p:spPr>
                <a:xfrm flipV="1">
                  <a:off x="2738767" y="2808761"/>
                  <a:ext cx="1230668" cy="1230668"/>
                </a:xfrm>
                <a:prstGeom prst="arc">
                  <a:avLst>
                    <a:gd name="adj1" fmla="val 16253319"/>
                    <a:gd name="adj2" fmla="val 18666479"/>
                  </a:avLst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F5AF1E5-C212-62FF-66C7-9A168BD6729E}"/>
                    </a:ext>
                  </a:extLst>
                </p:cNvPr>
                <p:cNvSpPr txBox="1"/>
                <p:nvPr/>
              </p:nvSpPr>
              <p:spPr>
                <a:xfrm>
                  <a:off x="4308902" y="4377201"/>
                  <a:ext cx="20351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F5AF1E5-C212-62FF-66C7-9A168BD67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902" y="4377201"/>
                  <a:ext cx="203517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12121" r="-15152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7D618F6-FD5A-CD3D-4160-30D6824EE211}"/>
                    </a:ext>
                  </a:extLst>
                </p:cNvPr>
                <p:cNvSpPr txBox="1"/>
                <p:nvPr/>
              </p:nvSpPr>
              <p:spPr>
                <a:xfrm>
                  <a:off x="4097164" y="4377201"/>
                  <a:ext cx="16985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7D618F6-FD5A-CD3D-4160-30D6824EE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164" y="4377201"/>
                  <a:ext cx="169854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10714" r="-3571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7D723D-AC70-271C-834F-D099DF57BD90}"/>
                    </a:ext>
                  </a:extLst>
                </p:cNvPr>
                <p:cNvSpPr txBox="1"/>
                <p:nvPr/>
              </p:nvSpPr>
              <p:spPr>
                <a:xfrm>
                  <a:off x="4698373" y="4377201"/>
                  <a:ext cx="17280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7D723D-AC70-271C-834F-D099DF57B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373" y="4377201"/>
                  <a:ext cx="172804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3571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B77A4C0-DF64-05B1-A236-D50A09920DC3}"/>
                    </a:ext>
                  </a:extLst>
                </p:cNvPr>
                <p:cNvSpPr txBox="1"/>
                <p:nvPr/>
              </p:nvSpPr>
              <p:spPr>
                <a:xfrm>
                  <a:off x="5204379" y="4377201"/>
                  <a:ext cx="20646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B77A4C0-DF64-05B1-A236-D50A09920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379" y="4377201"/>
                  <a:ext cx="206467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11765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620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EB0228-D352-6777-DE4F-901EED1B74D9}"/>
              </a:ext>
            </a:extLst>
          </p:cNvPr>
          <p:cNvGrpSpPr/>
          <p:nvPr/>
        </p:nvGrpSpPr>
        <p:grpSpPr>
          <a:xfrm>
            <a:off x="2079597" y="826929"/>
            <a:ext cx="4696480" cy="4734586"/>
            <a:chOff x="1937495" y="1006102"/>
            <a:chExt cx="4696480" cy="473458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E6FAEB1-0D80-513B-4D70-B3673D4F4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7495" y="1006102"/>
              <a:ext cx="4696480" cy="4734586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E0FE1B9-FEC4-21A9-B31C-56FB9EDB5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675" y="2514600"/>
              <a:ext cx="746811" cy="890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817B5A-010E-6264-9F99-64366F554A94}"/>
                    </a:ext>
                  </a:extLst>
                </p:cNvPr>
                <p:cNvSpPr txBox="1"/>
                <p:nvPr/>
              </p:nvSpPr>
              <p:spPr>
                <a:xfrm>
                  <a:off x="3879085" y="2544396"/>
                  <a:ext cx="813300" cy="276999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817B5A-010E-6264-9F99-64366F554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085" y="2544396"/>
                  <a:ext cx="81330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63" r="-75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7EB2339-1788-6DBF-50E4-63626EDFDF61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3405188"/>
              <a:ext cx="1624013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26EAB7-4F67-45FD-F776-27756A5F5AC7}"/>
                    </a:ext>
                  </a:extLst>
                </p:cNvPr>
                <p:cNvSpPr txBox="1"/>
                <p:nvPr/>
              </p:nvSpPr>
              <p:spPr>
                <a:xfrm>
                  <a:off x="4883973" y="3452812"/>
                  <a:ext cx="823944" cy="276999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26EAB7-4F67-45FD-F776-27756A5F5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973" y="3452812"/>
                  <a:ext cx="8239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412" r="-73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4F6E232-9028-E492-79EB-CB52C389E297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3405188"/>
              <a:ext cx="1738313" cy="1383446"/>
            </a:xfrm>
            <a:prstGeom prst="straightConnector1">
              <a:avLst/>
            </a:prstGeom>
            <a:ln w="28575">
              <a:solidFill>
                <a:srgbClr val="01FF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A269F10-C919-A2BF-9B10-163AC4AB28ED}"/>
                    </a:ext>
                  </a:extLst>
                </p:cNvPr>
                <p:cNvSpPr txBox="1"/>
                <p:nvPr/>
              </p:nvSpPr>
              <p:spPr>
                <a:xfrm>
                  <a:off x="4657709" y="4449336"/>
                  <a:ext cx="823944" cy="276999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1FF1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1FF1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1FF18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1FF18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1FF1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1FF18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1FF18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01FF18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A269F10-C919-A2BF-9B10-163AC4AB2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709" y="4449336"/>
                  <a:ext cx="8239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412" r="-73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378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3CADAE2-F251-7B70-248E-08942F6A6708}"/>
              </a:ext>
            </a:extLst>
          </p:cNvPr>
          <p:cNvGrpSpPr/>
          <p:nvPr/>
        </p:nvGrpSpPr>
        <p:grpSpPr>
          <a:xfrm>
            <a:off x="513571" y="718759"/>
            <a:ext cx="11164858" cy="5420481"/>
            <a:chOff x="513571" y="718759"/>
            <a:chExt cx="11164858" cy="54204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F486DD8-CD44-AD58-FABB-DC5C41640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3571" y="718759"/>
              <a:ext cx="11164858" cy="542048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2AA3BCC-2833-7C7B-32DC-F954DB874CD6}"/>
                </a:ext>
              </a:extLst>
            </p:cNvPr>
            <p:cNvSpPr/>
            <p:nvPr/>
          </p:nvSpPr>
          <p:spPr>
            <a:xfrm>
              <a:off x="8216900" y="1358900"/>
              <a:ext cx="330200" cy="3810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9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489E0B77-F0D1-9407-5356-B2AD1BFCF2BE}"/>
              </a:ext>
            </a:extLst>
          </p:cNvPr>
          <p:cNvGrpSpPr/>
          <p:nvPr/>
        </p:nvGrpSpPr>
        <p:grpSpPr>
          <a:xfrm>
            <a:off x="751694" y="618741"/>
            <a:ext cx="11183911" cy="5506218"/>
            <a:chOff x="504044" y="675891"/>
            <a:chExt cx="11183911" cy="55062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73A6E07-1D90-F2A9-532D-4AF0FD72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044" y="675891"/>
              <a:ext cx="11183911" cy="550621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B68FE4C-C212-3986-7E24-0D48E803C12D}"/>
                </a:ext>
              </a:extLst>
            </p:cNvPr>
            <p:cNvSpPr/>
            <p:nvPr/>
          </p:nvSpPr>
          <p:spPr>
            <a:xfrm>
              <a:off x="8147050" y="1250950"/>
              <a:ext cx="330200" cy="5778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18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1A2E9EF7-2B02-32B2-376D-6FA1A6FAF75B}"/>
              </a:ext>
            </a:extLst>
          </p:cNvPr>
          <p:cNvGrpSpPr/>
          <p:nvPr/>
        </p:nvGrpSpPr>
        <p:grpSpPr>
          <a:xfrm>
            <a:off x="805491" y="812800"/>
            <a:ext cx="6319209" cy="4867275"/>
            <a:chOff x="3021641" y="1784350"/>
            <a:chExt cx="6319209" cy="48672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323C836-BAA5-1696-D5ED-B5D357E1C5B8}"/>
                </a:ext>
              </a:extLst>
            </p:cNvPr>
            <p:cNvGrpSpPr/>
            <p:nvPr/>
          </p:nvGrpSpPr>
          <p:grpSpPr>
            <a:xfrm>
              <a:off x="4060825" y="2581275"/>
              <a:ext cx="4070350" cy="4070350"/>
              <a:chOff x="3683000" y="1393825"/>
              <a:chExt cx="4070350" cy="4070350"/>
            </a:xfrm>
          </p:grpSpPr>
          <p:sp>
            <p:nvSpPr>
              <p:cNvPr id="4" name="부분 원형 3">
                <a:extLst>
                  <a:ext uri="{FF2B5EF4-FFF2-40B4-BE49-F238E27FC236}">
                    <a16:creationId xmlns:a16="http://schemas.microsoft.com/office/drawing/2014/main" id="{EC82C670-CCF6-15B0-91B0-620CD07D86D6}"/>
                  </a:ext>
                </a:extLst>
              </p:cNvPr>
              <p:cNvSpPr/>
              <p:nvPr/>
            </p:nvSpPr>
            <p:spPr>
              <a:xfrm flipV="1">
                <a:off x="3683000" y="1393825"/>
                <a:ext cx="4070350" cy="4070350"/>
              </a:xfrm>
              <a:prstGeom prst="pie">
                <a:avLst>
                  <a:gd name="adj1" fmla="val 0"/>
                  <a:gd name="adj2" fmla="val 1079796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BED07942-2E94-A6EB-D347-A36EA3FB16D7}"/>
                  </a:ext>
                </a:extLst>
              </p:cNvPr>
              <p:cNvSpPr/>
              <p:nvPr/>
            </p:nvSpPr>
            <p:spPr>
              <a:xfrm>
                <a:off x="3683000" y="2824162"/>
                <a:ext cx="4070350" cy="12096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FD82246-CA41-131C-5844-27C047B6291E}"/>
                </a:ext>
              </a:extLst>
            </p:cNvPr>
            <p:cNvGrpSpPr/>
            <p:nvPr/>
          </p:nvGrpSpPr>
          <p:grpSpPr>
            <a:xfrm>
              <a:off x="3021641" y="1784350"/>
              <a:ext cx="6319209" cy="3689350"/>
              <a:chOff x="3021641" y="1784350"/>
              <a:chExt cx="6319209" cy="3689350"/>
            </a:xfrm>
          </p:grpSpPr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FDD044E-3F79-5D9B-D736-0A308FCCB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784350"/>
                <a:ext cx="0" cy="368935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DC18088A-9E7F-A120-ED77-7E6B4300A1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60700" y="4616450"/>
                <a:ext cx="628015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693125C0-F719-3DD9-623B-ECFC824F4A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7587" y="2250281"/>
                <a:ext cx="0" cy="2205831"/>
              </a:xfrm>
              <a:prstGeom prst="line">
                <a:avLst/>
              </a:prstGeom>
              <a:ln w="19050"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166DCB8-606A-834F-AF64-6AD9068902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0301" y="2585641"/>
                <a:ext cx="1701800" cy="1962547"/>
              </a:xfrm>
              <a:prstGeom prst="line">
                <a:avLst/>
              </a:prstGeom>
              <a:ln w="19050">
                <a:solidFill>
                  <a:srgbClr val="92D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E9EA1C25-9E9D-EA11-50EC-ECF615C6B7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04507" y="2604291"/>
                <a:ext cx="1701800" cy="1962547"/>
              </a:xfrm>
              <a:prstGeom prst="line">
                <a:avLst/>
              </a:prstGeom>
              <a:ln w="19050">
                <a:solidFill>
                  <a:srgbClr val="92D05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543640DD-AF73-E823-AE5C-AB2E563661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80000" y="2288776"/>
                <a:ext cx="963614" cy="2209800"/>
              </a:xfrm>
              <a:prstGeom prst="line">
                <a:avLst/>
              </a:prstGeom>
              <a:ln w="19050">
                <a:solidFill>
                  <a:srgbClr val="FFC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DC2CDDB6-010E-7366-7B84-E88C4F5F4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7593" y="2285205"/>
                <a:ext cx="963614" cy="2209800"/>
              </a:xfrm>
              <a:prstGeom prst="line">
                <a:avLst/>
              </a:prstGeom>
              <a:ln w="19050">
                <a:solidFill>
                  <a:srgbClr val="FFC00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82FE6DF1-BD3F-D895-7321-510D8598B7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45227" y="4614862"/>
                <a:ext cx="224154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ED675D58-0452-CCC4-538A-BC9EE547F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0134" y="4679951"/>
                <a:ext cx="2941636" cy="218677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19E23F8F-2D07-37F4-47D7-C3B3D62053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49679" y="4618831"/>
                <a:ext cx="224154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894AE847-D53A-2666-C928-C2D8ECBEE8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70231" y="4679155"/>
                <a:ext cx="2941636" cy="218677"/>
              </a:xfrm>
              <a:prstGeom prst="line">
                <a:avLst/>
              </a:prstGeom>
              <a:ln w="19050">
                <a:solidFill>
                  <a:srgbClr val="00206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1B13CE4-5128-6363-56DD-8C0879675A18}"/>
                      </a:ext>
                    </a:extLst>
                  </p:cNvPr>
                  <p:cNvSpPr txBox="1"/>
                  <p:nvPr/>
                </p:nvSpPr>
                <p:spPr>
                  <a:xfrm>
                    <a:off x="6119634" y="2182831"/>
                    <a:ext cx="1971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0°</m:t>
                          </m:r>
                        </m:oMath>
                      </m:oMathPara>
                    </a14:m>
                    <a:endParaRPr lang="ko-KR" altLang="en-US" sz="1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D1B13CE4-5128-6363-56DD-8C0879675A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9634" y="2182831"/>
                    <a:ext cx="197170" cy="18466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2121" r="-1212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F873B04-B830-CC3E-FE4C-066E59A3FFC7}"/>
                      </a:ext>
                    </a:extLst>
                  </p:cNvPr>
                  <p:cNvSpPr txBox="1"/>
                  <p:nvPr/>
                </p:nvSpPr>
                <p:spPr>
                  <a:xfrm>
                    <a:off x="7083872" y="2362478"/>
                    <a:ext cx="28212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30°</m:t>
                          </m:r>
                        </m:oMath>
                      </m:oMathPara>
                    </a14:m>
                    <a:endParaRPr lang="ko-KR" altLang="en-US" sz="12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F873B04-B830-CC3E-FE4C-066E59A3FF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3872" y="2362478"/>
                    <a:ext cx="282129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696" r="-1087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BD51AB4-9601-4DE7-C5C3-91A66BC31686}"/>
                      </a:ext>
                    </a:extLst>
                  </p:cNvPr>
                  <p:cNvSpPr txBox="1"/>
                  <p:nvPr/>
                </p:nvSpPr>
                <p:spPr>
                  <a:xfrm>
                    <a:off x="4796283" y="2362478"/>
                    <a:ext cx="28212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30°</m:t>
                          </m:r>
                        </m:oMath>
                      </m:oMathPara>
                    </a14:m>
                    <a:endParaRPr lang="ko-KR" altLang="en-US" sz="1200" dirty="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4BD51AB4-9601-4DE7-C5C3-91A66BC316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6283" y="2362478"/>
                    <a:ext cx="282129" cy="1846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511" r="-851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2ADCF16-BFC9-8E27-9044-53B749F41197}"/>
                      </a:ext>
                    </a:extLst>
                  </p:cNvPr>
                  <p:cNvSpPr txBox="1"/>
                  <p:nvPr/>
                </p:nvSpPr>
                <p:spPr>
                  <a:xfrm>
                    <a:off x="4132089" y="2739106"/>
                    <a:ext cx="28212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45°</m:t>
                          </m:r>
                        </m:oMath>
                      </m:oMathPara>
                    </a14:m>
                    <a:endParaRPr lang="ko-KR" altLang="en-US" sz="1200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2ADCF16-BFC9-8E27-9044-53B749F411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2089" y="2739106"/>
                    <a:ext cx="282129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511" r="-106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4E58C78B-FA5D-51E3-2C37-6FC855E5A0E7}"/>
                      </a:ext>
                    </a:extLst>
                  </p:cNvPr>
                  <p:cNvSpPr txBox="1"/>
                  <p:nvPr/>
                </p:nvSpPr>
                <p:spPr>
                  <a:xfrm>
                    <a:off x="7808567" y="2739106"/>
                    <a:ext cx="28212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45°</m:t>
                          </m:r>
                        </m:oMath>
                      </m:oMathPara>
                    </a14:m>
                    <a:endParaRPr lang="ko-KR" altLang="en-US" sz="1200" dirty="0">
                      <a:solidFill>
                        <a:srgbClr val="92D05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4E58C78B-FA5D-51E3-2C37-6FC855E5A0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8567" y="2739106"/>
                    <a:ext cx="282129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511" r="-106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0983F53-32EA-AF30-70F9-1512EBDB4BDE}"/>
                      </a:ext>
                    </a:extLst>
                  </p:cNvPr>
                  <p:cNvSpPr txBox="1"/>
                  <p:nvPr/>
                </p:nvSpPr>
                <p:spPr>
                  <a:xfrm>
                    <a:off x="8217965" y="4396065"/>
                    <a:ext cx="282129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90°</m:t>
                          </m:r>
                        </m:oMath>
                      </m:oMathPara>
                    </a14:m>
                    <a:endParaRPr lang="ko-KR" altLang="en-US" sz="1200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0983F53-32EA-AF30-70F9-1512EBDB4B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7965" y="4396065"/>
                    <a:ext cx="28212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696" r="-1087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408B16E-CE41-8B84-E76E-70CEB010585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0686" y="4396065"/>
                    <a:ext cx="282129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90°</m:t>
                          </m:r>
                        </m:oMath>
                      </m:oMathPara>
                    </a14:m>
                    <a:endParaRPr lang="ko-KR" altLang="en-US" sz="1200" dirty="0">
                      <a:solidFill>
                        <a:srgbClr val="00B0F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E408B16E-CE41-8B84-E76E-70CEB01058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0686" y="4396065"/>
                    <a:ext cx="28212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696" r="-1087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578E49A-5B97-60D9-6846-64680ECA124F}"/>
                      </a:ext>
                    </a:extLst>
                  </p:cNvPr>
                  <p:cNvSpPr txBox="1"/>
                  <p:nvPr/>
                </p:nvSpPr>
                <p:spPr>
                  <a:xfrm>
                    <a:off x="3021641" y="4677110"/>
                    <a:ext cx="282129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100°</m:t>
                          </m:r>
                        </m:oMath>
                      </m:oMathPara>
                    </a14:m>
                    <a:endParaRPr lang="ko-KR" altLang="en-US" sz="1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578E49A-5B97-60D9-6846-64680ECA12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21641" y="4677110"/>
                    <a:ext cx="282129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565" r="-30435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4F8826FC-2C12-E2B1-0B01-462466F5AF1B}"/>
                      </a:ext>
                    </a:extLst>
                  </p:cNvPr>
                  <p:cNvSpPr txBox="1"/>
                  <p:nvPr/>
                </p:nvSpPr>
                <p:spPr>
                  <a:xfrm>
                    <a:off x="8839640" y="4677110"/>
                    <a:ext cx="282129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100°</m:t>
                          </m:r>
                        </m:oMath>
                      </m:oMathPara>
                    </a14:m>
                    <a:endParaRPr lang="ko-KR" altLang="en-US" sz="1200" dirty="0">
                      <a:solidFill>
                        <a:srgbClr val="00206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4F8826FC-2C12-E2B1-0B01-462466F5AF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9640" y="4677110"/>
                    <a:ext cx="282129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565" r="-30435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9811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9D689E2-7A02-871F-F117-A6E3B1DD4859}"/>
              </a:ext>
            </a:extLst>
          </p:cNvPr>
          <p:cNvGrpSpPr/>
          <p:nvPr/>
        </p:nvGrpSpPr>
        <p:grpSpPr>
          <a:xfrm>
            <a:off x="-2347569" y="-1770743"/>
            <a:ext cx="14889951" cy="13964920"/>
            <a:chOff x="-3958655" y="-1001486"/>
            <a:chExt cx="14889951" cy="1396492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C5CC51C-FAB8-B28C-A938-99FABC459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6227" y="-1001486"/>
              <a:ext cx="4875495" cy="68580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A98F85-63C3-3E75-C184-35E31293D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6432" y="-1001486"/>
              <a:ext cx="4799135" cy="685800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97364E0-6280-B6F7-17CF-1E56B6E03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3958655" y="6105434"/>
              <a:ext cx="4810176" cy="6858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E0BC5A5-B088-E969-9902-0D15632B6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7574" y="6105434"/>
              <a:ext cx="4812373" cy="6858000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2E9131D-BFBE-CFDC-F03F-A14EF6CCC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96000" y="6105434"/>
              <a:ext cx="4835296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9857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15824</TotalTime>
  <Words>85</Words>
  <Application>Microsoft Office PowerPoint</Application>
  <PresentationFormat>와이드스크린</PresentationFormat>
  <Paragraphs>43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15</cp:revision>
  <dcterms:created xsi:type="dcterms:W3CDTF">2023-07-05T15:44:26Z</dcterms:created>
  <dcterms:modified xsi:type="dcterms:W3CDTF">2023-10-15T11:56:07Z</dcterms:modified>
</cp:coreProperties>
</file>