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58" r:id="rId4"/>
    <p:sldId id="259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78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517" y="28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69875" y="2689225"/>
            <a:ext cx="9363075" cy="230188"/>
            <a:chOff x="329" y="1821"/>
            <a:chExt cx="6071" cy="0"/>
          </a:xfrm>
        </p:grpSpPr>
        <p:sp>
          <p:nvSpPr>
            <p:cNvPr id="3" name="Line 7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4" name="Line 8"/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5" name="Picture 4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6113" y="5899154"/>
            <a:ext cx="1366837" cy="40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" descr="D:\업무파일\문화개발팀\2017년\RND WAY\가치체계 개발\디자인 개발\최종결과물\source file\JPG\슬로건가로형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4495" y="1940017"/>
            <a:ext cx="2097019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7402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9"/>
          <p:cNvGrpSpPr>
            <a:grpSpLocks/>
          </p:cNvGrpSpPr>
          <p:nvPr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5" name="Line 10"/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6" name="Line 11"/>
            <p:cNvSpPr>
              <a:spLocks noChangeShapeType="1"/>
            </p:cNvSpPr>
            <p:nvPr/>
          </p:nvSpPr>
          <p:spPr bwMode="auto">
            <a:xfrm>
              <a:off x="4925" y="1821"/>
              <a:ext cx="1475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defTabSz="957263"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900" b="1">
                <a:solidFill>
                  <a:prstClr val="black"/>
                </a:solidFill>
                <a:latin typeface="굴림" pitchFamily="50" charset="-127"/>
                <a:ea typeface="굴림" pitchFamily="50" charset="-127"/>
              </a:endParaRPr>
            </a:p>
          </p:txBody>
        </p:sp>
      </p:grpSp>
      <p:pic>
        <p:nvPicPr>
          <p:cNvPr id="7" name="Picture 14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3325" y="6559554"/>
            <a:ext cx="809625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제목 1"/>
          <p:cNvSpPr>
            <a:spLocks noGrp="1"/>
          </p:cNvSpPr>
          <p:nvPr>
            <p:ph type="ctrTitle"/>
          </p:nvPr>
        </p:nvSpPr>
        <p:spPr>
          <a:xfrm>
            <a:off x="454918" y="116632"/>
            <a:ext cx="6730330" cy="506486"/>
          </a:xfrm>
        </p:spPr>
        <p:txBody>
          <a:bodyPr/>
          <a:lstStyle>
            <a:lvl1pPr algn="l">
              <a:defRPr sz="2600"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12" name="부제목 2"/>
          <p:cNvSpPr>
            <a:spLocks noGrp="1"/>
          </p:cNvSpPr>
          <p:nvPr>
            <p:ph type="subTitle" idx="1"/>
          </p:nvPr>
        </p:nvSpPr>
        <p:spPr>
          <a:xfrm>
            <a:off x="590552" y="980728"/>
            <a:ext cx="3146274" cy="360040"/>
          </a:xfrm>
        </p:spPr>
        <p:txBody>
          <a:bodyPr/>
          <a:lstStyle>
            <a:lvl1pPr marL="0" indent="0" algn="l">
              <a:buNone/>
              <a:defRPr sz="1600">
                <a:solidFill>
                  <a:schemeClr val="tx1">
                    <a:tint val="75000"/>
                  </a:schemeClr>
                </a:solidFill>
                <a:latin typeface="현대하모니 M" pitchFamily="18" charset="-127"/>
                <a:ea typeface="현대하모니 M" pitchFamily="18" charset="-127"/>
              </a:defRPr>
            </a:lvl1pPr>
            <a:lvl2pPr marL="47891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578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367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156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9459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8735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3524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8313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8" name="슬라이드 번호 개체 틀 5"/>
          <p:cNvSpPr>
            <a:spLocks noGrp="1"/>
          </p:cNvSpPr>
          <p:nvPr>
            <p:ph type="sldNum" sz="quarter" idx="10"/>
          </p:nvPr>
        </p:nvSpPr>
        <p:spPr>
          <a:xfrm>
            <a:off x="9129713" y="328616"/>
            <a:ext cx="495300" cy="363537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  <a:latin typeface="현대하모니 M" pitchFamily="18" charset="-127"/>
                <a:ea typeface="현대하모니 M" pitchFamily="18" charset="-127"/>
              </a:defRPr>
            </a:lvl1pPr>
          </a:lstStyle>
          <a:p>
            <a:pPr>
              <a:defRPr/>
            </a:pPr>
            <a:fld id="{13527AB9-6298-44FA-9E1C-7B66247BD5AA}" type="slidenum">
              <a:rPr lang="ko-KR" altLang="en-US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75" y="6542648"/>
            <a:ext cx="1463537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762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95300" y="274638"/>
            <a:ext cx="8915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95300" y="1600204"/>
            <a:ext cx="8915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5784" tIns="47892" rIns="95784" bIns="4789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l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702BA5DC-42AE-4D8B-BC2B-833E5D6AE73C}" type="datetime1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2021-10-30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4"/>
            <a:ext cx="3136900" cy="365125"/>
          </a:xfrm>
          <a:prstGeom prst="rect">
            <a:avLst/>
          </a:prstGeom>
        </p:spPr>
        <p:txBody>
          <a:bodyPr vert="horz" wrap="square" lIns="95784" tIns="47892" rIns="95784" bIns="47892" numCol="1" anchor="ctr" anchorCtr="0" compatLnSpc="1">
            <a:prstTxWarp prst="textNoShape">
              <a:avLst/>
            </a:prstTxWarp>
          </a:bodyPr>
          <a:lstStyle>
            <a:lvl1pPr algn="ctr">
              <a:defRPr kumimoji="0" sz="1300" b="0">
                <a:solidFill>
                  <a:srgbClr val="898989"/>
                </a:solidFill>
                <a:latin typeface="맑은 고딕" pitchFamily="50" charset="-127"/>
                <a:ea typeface="맑은 고딕" pitchFamily="50" charset="-127"/>
              </a:defRPr>
            </a:lvl1pPr>
          </a:lstStyle>
          <a:p>
            <a:pPr defTabSz="957263" fontAlgn="base" latinLnBrk="1">
              <a:spcBef>
                <a:spcPct val="0"/>
              </a:spcBef>
              <a:spcAft>
                <a:spcPct val="0"/>
              </a:spcAft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4"/>
            <a:ext cx="2311400" cy="365125"/>
          </a:xfrm>
          <a:prstGeom prst="rect">
            <a:avLst/>
          </a:prstGeom>
        </p:spPr>
        <p:txBody>
          <a:bodyPr vert="horz" lIns="95784" tIns="47892" rIns="95784" bIns="47892" rtlCol="0" anchor="ctr"/>
          <a:lstStyle>
            <a:lvl1pPr algn="r" defTabSz="957838" fontAlgn="auto">
              <a:spcBef>
                <a:spcPts val="0"/>
              </a:spcBef>
              <a:spcAft>
                <a:spcPts val="0"/>
              </a:spcAft>
              <a:defRPr kumimoji="0" sz="1300" b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latinLnBrk="1">
              <a:defRPr/>
            </a:pPr>
            <a:fld id="{2FCB10B8-AEA0-4067-92E7-B5CB4600ECDE}" type="slidenum">
              <a:rPr lang="ko-KR" altLang="en-US">
                <a:solidFill>
                  <a:prstClr val="black">
                    <a:tint val="75000"/>
                  </a:prstClr>
                </a:solidFill>
              </a:rPr>
              <a:pPr latinLnBrk="1">
                <a:defRPr/>
              </a:pPr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226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</p:sldLayoutIdLst>
  <p:hf hdr="0" ftr="0" dt="0"/>
  <p:txStyles>
    <p:titleStyle>
      <a:lvl1pPr algn="ctr" defTabSz="957263" rtl="0" eaLnBrk="1" fontAlgn="base" latinLnBrk="1" hangingPunct="1">
        <a:spcBef>
          <a:spcPct val="0"/>
        </a:spcBef>
        <a:spcAft>
          <a:spcPct val="0"/>
        </a:spcAft>
        <a:defRPr sz="4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defTabSz="957263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1984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839694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259540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679387" algn="ctr" defTabSz="957776" rtl="0" eaLnBrk="1" fontAlgn="base" latinLnBrk="1" hangingPunct="1">
        <a:spcBef>
          <a:spcPct val="0"/>
        </a:spcBef>
        <a:spcAft>
          <a:spcPct val="0"/>
        </a:spcAft>
        <a:defRPr sz="46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57188" indent="-357188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776288" indent="-298450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19538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3pPr>
      <a:lvl4pPr marL="1674813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4238" indent="-238125" algn="l" defTabSz="957263" rtl="0" eaLnBrk="1" fontAlgn="base" latinLnBrk="1" hangingPunct="1">
        <a:spcBef>
          <a:spcPct val="20000"/>
        </a:spcBef>
        <a:spcAft>
          <a:spcPct val="0"/>
        </a:spcAft>
        <a:buFont typeface="Arial" charset="0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405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2975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1894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0813" indent="-239460" algn="l" defTabSz="957838" rtl="0" eaLnBrk="1" latinLnBrk="1" hangingPunct="1">
        <a:spcBef>
          <a:spcPct val="20000"/>
        </a:spcBef>
        <a:buFont typeface="Arial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78919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57838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75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915677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394596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873515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352434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831353" algn="l" defTabSz="957838" rtl="0" eaLnBrk="1" latinLnBrk="1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CD02D2BF-B957-4106-8BC1-E928BC5DB67D}"/>
              </a:ext>
            </a:extLst>
          </p:cNvPr>
          <p:cNvGrpSpPr/>
          <p:nvPr/>
        </p:nvGrpSpPr>
        <p:grpSpPr>
          <a:xfrm>
            <a:off x="1335079" y="257514"/>
            <a:ext cx="4922947" cy="5105842"/>
            <a:chOff x="-1883250" y="463702"/>
            <a:chExt cx="4922947" cy="5105842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712A876-3E96-439C-9088-31A173ABA8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-1883250" y="463702"/>
              <a:ext cx="4922947" cy="5105842"/>
            </a:xfrm>
            <a:prstGeom prst="rect">
              <a:avLst/>
            </a:prstGeom>
          </p:spPr>
        </p:pic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ECC47068-8C6A-411A-91C5-640456183764}"/>
                </a:ext>
              </a:extLst>
            </p:cNvPr>
            <p:cNvCxnSpPr>
              <a:cxnSpLocks/>
            </p:cNvCxnSpPr>
            <p:nvPr/>
          </p:nvCxnSpPr>
          <p:spPr>
            <a:xfrm>
              <a:off x="-822960" y="3869086"/>
              <a:ext cx="0" cy="1273667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6C366C51-5B6A-4786-A142-685931370C96}"/>
                </a:ext>
              </a:extLst>
            </p:cNvPr>
            <p:cNvCxnSpPr>
              <a:cxnSpLocks/>
            </p:cNvCxnSpPr>
            <p:nvPr/>
          </p:nvCxnSpPr>
          <p:spPr>
            <a:xfrm>
              <a:off x="-1194995" y="4021486"/>
              <a:ext cx="37203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37F80803-714E-4562-8CA3-73D593EE5871}"/>
                </a:ext>
              </a:extLst>
            </p:cNvPr>
            <p:cNvCxnSpPr>
              <a:cxnSpLocks/>
            </p:cNvCxnSpPr>
            <p:nvPr/>
          </p:nvCxnSpPr>
          <p:spPr>
            <a:xfrm>
              <a:off x="-1194995" y="3869086"/>
              <a:ext cx="372035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4EE189-3B56-4137-941B-29CA350326B4}"/>
                </a:ext>
              </a:extLst>
            </p:cNvPr>
            <p:cNvSpPr txBox="1"/>
            <p:nvPr/>
          </p:nvSpPr>
          <p:spPr>
            <a:xfrm>
              <a:off x="-1007466" y="5142753"/>
              <a:ext cx="36901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050">
                  <a:solidFill>
                    <a:srgbClr val="FF0000"/>
                  </a:solidFill>
                </a:rPr>
                <a:t>0.1</a:t>
              </a:r>
              <a:endParaRPr lang="ko-KR" altLang="en-US" sz="1050">
                <a:solidFill>
                  <a:srgbClr val="FF000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397096D-842E-4347-B766-311DF1AFDF13}"/>
                </a:ext>
              </a:extLst>
            </p:cNvPr>
            <p:cNvSpPr txBox="1"/>
            <p:nvPr/>
          </p:nvSpPr>
          <p:spPr>
            <a:xfrm>
              <a:off x="2194561" y="5112273"/>
              <a:ext cx="3850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b="1">
                  <a:solidFill>
                    <a:srgbClr val="00B050"/>
                  </a:solidFill>
                </a:rPr>
                <a:t>0.9</a:t>
              </a:r>
              <a:endParaRPr lang="ko-KR" altLang="en-US" sz="1100" b="1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67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79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30EDA5-1FA5-4A82-899F-769C3E376C7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7F5339-E3C9-4C80-AEAC-EBF797EE01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1051A558-EA9F-48AA-A097-91F2666AD157}"/>
              </a:ext>
            </a:extLst>
          </p:cNvPr>
          <p:cNvSpPr/>
          <p:nvPr/>
        </p:nvSpPr>
        <p:spPr>
          <a:xfrm>
            <a:off x="3039124" y="1476078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7A2A023F-031A-43CA-B6BC-FB0D5FD0ED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364402"/>
              </p:ext>
            </p:extLst>
          </p:nvPr>
        </p:nvGraphicFramePr>
        <p:xfrm>
          <a:off x="3046381" y="2125393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896D21CC-EDED-4CBA-B8BA-18A160691C2C}"/>
              </a:ext>
            </a:extLst>
          </p:cNvPr>
          <p:cNvCxnSpPr/>
          <p:nvPr/>
        </p:nvCxnSpPr>
        <p:spPr>
          <a:xfrm flipV="1">
            <a:off x="4947751" y="2125393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8E13BBE-79D3-4A78-BF26-129FB18F6B89}"/>
              </a:ext>
            </a:extLst>
          </p:cNvPr>
          <p:cNvCxnSpPr/>
          <p:nvPr/>
        </p:nvCxnSpPr>
        <p:spPr>
          <a:xfrm flipV="1">
            <a:off x="4947751" y="2774708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5D9BF5F-3DC2-408F-BF5D-DD4D215FBFBE}"/>
              </a:ext>
            </a:extLst>
          </p:cNvPr>
          <p:cNvCxnSpPr>
            <a:cxnSpLocks/>
          </p:cNvCxnSpPr>
          <p:nvPr/>
        </p:nvCxnSpPr>
        <p:spPr>
          <a:xfrm flipV="1">
            <a:off x="3673947" y="1476077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02C1C8EE-A370-4FC4-8571-682A80E6A85C}"/>
              </a:ext>
            </a:extLst>
          </p:cNvPr>
          <p:cNvCxnSpPr>
            <a:cxnSpLocks/>
          </p:cNvCxnSpPr>
          <p:nvPr/>
        </p:nvCxnSpPr>
        <p:spPr>
          <a:xfrm flipV="1">
            <a:off x="4308770" y="1476077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정육면체 13">
            <a:extLst>
              <a:ext uri="{FF2B5EF4-FFF2-40B4-BE49-F238E27FC236}">
                <a16:creationId xmlns:a16="http://schemas.microsoft.com/office/drawing/2014/main" id="{A5CCE5ED-F971-44B6-A0A2-61D619AA3DA5}"/>
              </a:ext>
            </a:extLst>
          </p:cNvPr>
          <p:cNvSpPr/>
          <p:nvPr/>
        </p:nvSpPr>
        <p:spPr>
          <a:xfrm>
            <a:off x="718937" y="2282766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2057AF-A584-401A-9728-832D2AF989D2}"/>
              </a:ext>
            </a:extLst>
          </p:cNvPr>
          <p:cNvSpPr txBox="1"/>
          <p:nvPr/>
        </p:nvSpPr>
        <p:spPr>
          <a:xfrm>
            <a:off x="1940095" y="1781784"/>
            <a:ext cx="1141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/>
              <a:t>Element-Wise</a:t>
            </a:r>
          </a:p>
          <a:p>
            <a:r>
              <a:rPr lang="en-US" altLang="ko-KR" sz="1200"/>
              <a:t>Multiplication</a:t>
            </a:r>
            <a:endParaRPr lang="ko-KR" altLang="en-US" sz="1200"/>
          </a:p>
        </p:txBody>
      </p:sp>
      <p:sp>
        <p:nvSpPr>
          <p:cNvPr id="16" name="정육면체 15">
            <a:extLst>
              <a:ext uri="{FF2B5EF4-FFF2-40B4-BE49-F238E27FC236}">
                <a16:creationId xmlns:a16="http://schemas.microsoft.com/office/drawing/2014/main" id="{B23C0D2D-E0EF-4421-AA28-C51E4A59ABDD}"/>
              </a:ext>
            </a:extLst>
          </p:cNvPr>
          <p:cNvSpPr/>
          <p:nvPr/>
        </p:nvSpPr>
        <p:spPr>
          <a:xfrm>
            <a:off x="6892626" y="1476077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C8CD5DF2-0892-4802-A2F0-46732CA96C9C}"/>
              </a:ext>
            </a:extLst>
          </p:cNvPr>
          <p:cNvCxnSpPr/>
          <p:nvPr/>
        </p:nvCxnSpPr>
        <p:spPr>
          <a:xfrm flipV="1">
            <a:off x="8801253" y="2125392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49BD49B-6144-44F5-9871-C98F24877FAE}"/>
              </a:ext>
            </a:extLst>
          </p:cNvPr>
          <p:cNvCxnSpPr/>
          <p:nvPr/>
        </p:nvCxnSpPr>
        <p:spPr>
          <a:xfrm flipV="1">
            <a:off x="8801253" y="2774707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64B9879-74AC-4268-9CE0-F867620BFEBF}"/>
              </a:ext>
            </a:extLst>
          </p:cNvPr>
          <p:cNvCxnSpPr>
            <a:cxnSpLocks/>
          </p:cNvCxnSpPr>
          <p:nvPr/>
        </p:nvCxnSpPr>
        <p:spPr>
          <a:xfrm flipV="1">
            <a:off x="7527449" y="1476076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BA3488AC-482F-4557-B5B1-90182ACD533B}"/>
              </a:ext>
            </a:extLst>
          </p:cNvPr>
          <p:cNvCxnSpPr>
            <a:cxnSpLocks/>
          </p:cNvCxnSpPr>
          <p:nvPr/>
        </p:nvCxnSpPr>
        <p:spPr>
          <a:xfrm flipV="1">
            <a:off x="8162272" y="1476076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7" name="표 7">
            <a:extLst>
              <a:ext uri="{FF2B5EF4-FFF2-40B4-BE49-F238E27FC236}">
                <a16:creationId xmlns:a16="http://schemas.microsoft.com/office/drawing/2014/main" id="{AAA3E858-150E-4335-80FF-B3BA560A4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247452"/>
              </p:ext>
            </p:extLst>
          </p:nvPr>
        </p:nvGraphicFramePr>
        <p:xfrm>
          <a:off x="6899883" y="2125392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grpSp>
        <p:nvGrpSpPr>
          <p:cNvPr id="32" name="그룹 31">
            <a:extLst>
              <a:ext uri="{FF2B5EF4-FFF2-40B4-BE49-F238E27FC236}">
                <a16:creationId xmlns:a16="http://schemas.microsoft.com/office/drawing/2014/main" id="{2E29D954-BC25-4003-A5F4-1F0AF810DC12}"/>
              </a:ext>
            </a:extLst>
          </p:cNvPr>
          <p:cNvGrpSpPr/>
          <p:nvPr/>
        </p:nvGrpSpPr>
        <p:grpSpPr>
          <a:xfrm>
            <a:off x="6898089" y="1462687"/>
            <a:ext cx="2537987" cy="1291798"/>
            <a:chOff x="6588350" y="1226129"/>
            <a:chExt cx="2537987" cy="1291798"/>
          </a:xfrm>
        </p:grpSpPr>
        <p:sp>
          <p:nvSpPr>
            <p:cNvPr id="29" name="정육면체 28">
              <a:extLst>
                <a:ext uri="{FF2B5EF4-FFF2-40B4-BE49-F238E27FC236}">
                  <a16:creationId xmlns:a16="http://schemas.microsoft.com/office/drawing/2014/main" id="{376DF9D3-B0F3-4EF4-88E2-C8B944765D07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ABFECBEE-E10D-4EAF-AAFD-4183DDA85F88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6E2B1A2A-D137-4A57-8940-0B1928A73EA1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83D52A2B-F61B-4C63-9B25-16EB69C974AA}"/>
              </a:ext>
            </a:extLst>
          </p:cNvPr>
          <p:cNvGrpSpPr/>
          <p:nvPr/>
        </p:nvGrpSpPr>
        <p:grpSpPr>
          <a:xfrm>
            <a:off x="6898089" y="2099589"/>
            <a:ext cx="2537987" cy="1291798"/>
            <a:chOff x="6588350" y="1226129"/>
            <a:chExt cx="2537987" cy="1291798"/>
          </a:xfrm>
        </p:grpSpPr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50993E62-9CFF-4C30-A03D-8A4238F14C1D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2D548BDB-E174-4BF1-80E9-FBFC8665CECC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51E2D0BA-3CFF-4F3E-A64E-550D95D0451C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253E1EF-E2F8-4DA6-9B27-AFF93F4EF1C0}"/>
              </a:ext>
            </a:extLst>
          </p:cNvPr>
          <p:cNvGrpSpPr/>
          <p:nvPr/>
        </p:nvGrpSpPr>
        <p:grpSpPr>
          <a:xfrm>
            <a:off x="6898089" y="2724987"/>
            <a:ext cx="2537987" cy="1291798"/>
            <a:chOff x="6588350" y="1226129"/>
            <a:chExt cx="2537987" cy="1291798"/>
          </a:xfrm>
        </p:grpSpPr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A9852FE1-22CC-4319-9ABE-A70FF42E4F1A}"/>
                </a:ext>
              </a:extLst>
            </p:cNvPr>
            <p:cNvSpPr/>
            <p:nvPr/>
          </p:nvSpPr>
          <p:spPr>
            <a:xfrm>
              <a:off x="7872562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정육면체 38">
              <a:extLst>
                <a:ext uri="{FF2B5EF4-FFF2-40B4-BE49-F238E27FC236}">
                  <a16:creationId xmlns:a16="http://schemas.microsoft.com/office/drawing/2014/main" id="{191D6C14-459A-4339-84C4-57A563945864}"/>
                </a:ext>
              </a:extLst>
            </p:cNvPr>
            <p:cNvSpPr/>
            <p:nvPr/>
          </p:nvSpPr>
          <p:spPr>
            <a:xfrm>
              <a:off x="7215238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정육면체 39">
              <a:extLst>
                <a:ext uri="{FF2B5EF4-FFF2-40B4-BE49-F238E27FC236}">
                  <a16:creationId xmlns:a16="http://schemas.microsoft.com/office/drawing/2014/main" id="{12C3DC59-C7C1-4365-8683-8476C80150A8}"/>
                </a:ext>
              </a:extLst>
            </p:cNvPr>
            <p:cNvSpPr/>
            <p:nvPr/>
          </p:nvSpPr>
          <p:spPr>
            <a:xfrm>
              <a:off x="6588350" y="1226129"/>
              <a:ext cx="1253775" cy="1291798"/>
            </a:xfrm>
            <a:prstGeom prst="cube">
              <a:avLst>
                <a:gd name="adj" fmla="val 50455"/>
              </a:avLst>
            </a:prstGeom>
            <a:solidFill>
              <a:schemeClr val="accent6">
                <a:alpha val="30000"/>
              </a:schemeClr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8A5B6F8-F7B0-48F6-8814-C72998E92DEE}"/>
              </a:ext>
            </a:extLst>
          </p:cNvPr>
          <p:cNvCxnSpPr>
            <a:cxnSpLocks/>
          </p:cNvCxnSpPr>
          <p:nvPr/>
        </p:nvCxnSpPr>
        <p:spPr>
          <a:xfrm flipV="1">
            <a:off x="1657369" y="2443354"/>
            <a:ext cx="1637814" cy="46929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46661E0-5BB4-49CF-BBDE-FC92561F5B74}"/>
              </a:ext>
            </a:extLst>
          </p:cNvPr>
          <p:cNvCxnSpPr>
            <a:cxnSpLocks/>
          </p:cNvCxnSpPr>
          <p:nvPr/>
        </p:nvCxnSpPr>
        <p:spPr>
          <a:xfrm flipV="1">
            <a:off x="1626932" y="2443353"/>
            <a:ext cx="2368232" cy="46603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4C446E8B-FD23-4C58-BAE2-139B299B7FF2}"/>
              </a:ext>
            </a:extLst>
          </p:cNvPr>
          <p:cNvCxnSpPr>
            <a:cxnSpLocks/>
          </p:cNvCxnSpPr>
          <p:nvPr/>
        </p:nvCxnSpPr>
        <p:spPr>
          <a:xfrm flipV="1">
            <a:off x="1653916" y="2452212"/>
            <a:ext cx="3000348" cy="45718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7BB36E7B-C0B0-4ED4-8749-CCF641403BA1}"/>
              </a:ext>
            </a:extLst>
          </p:cNvPr>
          <p:cNvCxnSpPr>
            <a:cxnSpLocks/>
          </p:cNvCxnSpPr>
          <p:nvPr/>
        </p:nvCxnSpPr>
        <p:spPr>
          <a:xfrm>
            <a:off x="1639350" y="2909392"/>
            <a:ext cx="1752104" cy="28154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F49E177B-B970-451A-991B-296376821CD0}"/>
              </a:ext>
            </a:extLst>
          </p:cNvPr>
          <p:cNvCxnSpPr>
            <a:cxnSpLocks/>
          </p:cNvCxnSpPr>
          <p:nvPr/>
        </p:nvCxnSpPr>
        <p:spPr>
          <a:xfrm>
            <a:off x="1710820" y="2907762"/>
            <a:ext cx="2345052" cy="2209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55E4ED3-6EC9-4C5E-B555-FDC2DA753450}"/>
              </a:ext>
            </a:extLst>
          </p:cNvPr>
          <p:cNvCxnSpPr>
            <a:cxnSpLocks/>
          </p:cNvCxnSpPr>
          <p:nvPr/>
        </p:nvCxnSpPr>
        <p:spPr>
          <a:xfrm>
            <a:off x="1683869" y="2915251"/>
            <a:ext cx="2992896" cy="10266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A90DEB62-B9D0-4416-B5E9-F3D94570F16D}"/>
              </a:ext>
            </a:extLst>
          </p:cNvPr>
          <p:cNvCxnSpPr>
            <a:cxnSpLocks/>
          </p:cNvCxnSpPr>
          <p:nvPr/>
        </p:nvCxnSpPr>
        <p:spPr>
          <a:xfrm>
            <a:off x="1638248" y="2899749"/>
            <a:ext cx="1745949" cy="86844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D3255D2A-79B1-418C-8A0E-19653AF32177}"/>
              </a:ext>
            </a:extLst>
          </p:cNvPr>
          <p:cNvCxnSpPr>
            <a:cxnSpLocks/>
          </p:cNvCxnSpPr>
          <p:nvPr/>
        </p:nvCxnSpPr>
        <p:spPr>
          <a:xfrm>
            <a:off x="1639350" y="2899750"/>
            <a:ext cx="2416522" cy="86069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61047D43-AF6F-4159-B58E-2C542D8D8C09}"/>
              </a:ext>
            </a:extLst>
          </p:cNvPr>
          <p:cNvCxnSpPr>
            <a:cxnSpLocks/>
          </p:cNvCxnSpPr>
          <p:nvPr/>
        </p:nvCxnSpPr>
        <p:spPr>
          <a:xfrm>
            <a:off x="1665850" y="2920664"/>
            <a:ext cx="2988414" cy="802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E70364CB-2967-48B5-BF9D-461EA55E9631}"/>
              </a:ext>
            </a:extLst>
          </p:cNvPr>
          <p:cNvSpPr txBox="1"/>
          <p:nvPr/>
        </p:nvSpPr>
        <p:spPr>
          <a:xfrm>
            <a:off x="2327546" y="2222585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X</a:t>
            </a:r>
            <a:endParaRPr lang="ko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F2ABC34-EDAF-4DD2-9CA4-800BDB8071C4}"/>
              </a:ext>
            </a:extLst>
          </p:cNvPr>
          <p:cNvSpPr txBox="1"/>
          <p:nvPr/>
        </p:nvSpPr>
        <p:spPr>
          <a:xfrm>
            <a:off x="3347166" y="427417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3, 3)</a:t>
            </a:r>
            <a:endParaRPr lang="ko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A9F39696-6D91-4750-B08F-E56A1294FC89}"/>
              </a:ext>
            </a:extLst>
          </p:cNvPr>
          <p:cNvSpPr txBox="1"/>
          <p:nvPr/>
        </p:nvSpPr>
        <p:spPr>
          <a:xfrm>
            <a:off x="1131382" y="4274175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(5)</a:t>
            </a:r>
            <a:endParaRPr lang="ko-KR" altLang="en-US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C1EC1C5-B044-46DB-AAE7-65AEAF36431B}"/>
              </a:ext>
            </a:extLst>
          </p:cNvPr>
          <p:cNvSpPr txBox="1"/>
          <p:nvPr/>
        </p:nvSpPr>
        <p:spPr>
          <a:xfrm>
            <a:off x="7051628" y="4274175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(C, H, W) = (5, 3, 3)</a:t>
            </a:r>
            <a:endParaRPr lang="ko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BF90BFD-9D59-4122-9CDE-1EE56F195DFC}"/>
              </a:ext>
            </a:extLst>
          </p:cNvPr>
          <p:cNvSpPr txBox="1"/>
          <p:nvPr/>
        </p:nvSpPr>
        <p:spPr>
          <a:xfrm>
            <a:off x="6057106" y="2597250"/>
            <a:ext cx="4427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b="1"/>
              <a:t>=</a:t>
            </a:r>
            <a:endParaRPr lang="ko-KR" altLang="en-US" sz="2800" b="1"/>
          </a:p>
        </p:txBody>
      </p:sp>
    </p:spTree>
    <p:extLst>
      <p:ext uri="{BB962C8B-B14F-4D97-AF65-F5344CB8AC3E}">
        <p14:creationId xmlns:p14="http://schemas.microsoft.com/office/powerpoint/2010/main" val="135559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그림 46">
            <a:extLst>
              <a:ext uri="{FF2B5EF4-FFF2-40B4-BE49-F238E27FC236}">
                <a16:creationId xmlns:a16="http://schemas.microsoft.com/office/drawing/2014/main" id="{C484BA9E-9391-4C45-BB0E-E2E3E54343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5543" y="1671608"/>
            <a:ext cx="1971950" cy="333421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FFCD2F7-B2B1-4AEA-BC99-4AD70B2588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8BAF54-99D9-4C5B-AF9A-62A1A69FB9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4195" y="1671608"/>
            <a:ext cx="3146274" cy="36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585107-B142-46BB-AAC9-C5208D631D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954613" y="259581"/>
            <a:ext cx="495300" cy="363537"/>
          </a:xfrm>
        </p:spPr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3C32163-8B02-4E17-8414-6144B2339E2B}"/>
              </a:ext>
            </a:extLst>
          </p:cNvPr>
          <p:cNvSpPr/>
          <p:nvPr/>
        </p:nvSpPr>
        <p:spPr>
          <a:xfrm>
            <a:off x="4712759" y="2172196"/>
            <a:ext cx="2554514" cy="2554514"/>
          </a:xfrm>
          <a:prstGeom prst="cub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297131-6B6C-49EE-8D9E-0BDB6196849F}"/>
              </a:ext>
            </a:extLst>
          </p:cNvPr>
          <p:cNvCxnSpPr/>
          <p:nvPr/>
        </p:nvCxnSpPr>
        <p:spPr>
          <a:xfrm flipV="1">
            <a:off x="6621386" y="2821511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E202EAB0-446D-4951-876E-92D7746DC046}"/>
              </a:ext>
            </a:extLst>
          </p:cNvPr>
          <p:cNvCxnSpPr/>
          <p:nvPr/>
        </p:nvCxnSpPr>
        <p:spPr>
          <a:xfrm flipV="1">
            <a:off x="6621386" y="3470826"/>
            <a:ext cx="635925" cy="6359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54F0D29-159F-4E53-9B28-E3A1FC703762}"/>
              </a:ext>
            </a:extLst>
          </p:cNvPr>
          <p:cNvCxnSpPr>
            <a:cxnSpLocks/>
          </p:cNvCxnSpPr>
          <p:nvPr/>
        </p:nvCxnSpPr>
        <p:spPr>
          <a:xfrm flipV="1">
            <a:off x="5347582" y="2172195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E7D2B620-3608-480C-97B8-1936277E4957}"/>
              </a:ext>
            </a:extLst>
          </p:cNvPr>
          <p:cNvCxnSpPr>
            <a:cxnSpLocks/>
          </p:cNvCxnSpPr>
          <p:nvPr/>
        </p:nvCxnSpPr>
        <p:spPr>
          <a:xfrm flipV="1">
            <a:off x="5982405" y="2172195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0F9EB282-0BBB-48D9-BAE0-BC303817F798}"/>
              </a:ext>
            </a:extLst>
          </p:cNvPr>
          <p:cNvSpPr/>
          <p:nvPr/>
        </p:nvSpPr>
        <p:spPr>
          <a:xfrm>
            <a:off x="4713873" y="2176100"/>
            <a:ext cx="1277258" cy="1272517"/>
          </a:xfrm>
          <a:prstGeom prst="cube">
            <a:avLst>
              <a:gd name="adj" fmla="val 50455"/>
            </a:avLst>
          </a:prstGeom>
          <a:solidFill>
            <a:srgbClr val="DE7822"/>
          </a:solidFill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2" name="표 7">
            <a:extLst>
              <a:ext uri="{FF2B5EF4-FFF2-40B4-BE49-F238E27FC236}">
                <a16:creationId xmlns:a16="http://schemas.microsoft.com/office/drawing/2014/main" id="{23BB8E8E-9304-4B81-8D0B-8C79C1492C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5835148"/>
              </p:ext>
            </p:extLst>
          </p:nvPr>
        </p:nvGraphicFramePr>
        <p:xfrm>
          <a:off x="4720016" y="2821511"/>
          <a:ext cx="1901370" cy="190519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3790">
                  <a:extLst>
                    <a:ext uri="{9D8B030D-6E8A-4147-A177-3AD203B41FA5}">
                      <a16:colId xmlns:a16="http://schemas.microsoft.com/office/drawing/2014/main" val="3313194718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4081654765"/>
                    </a:ext>
                  </a:extLst>
                </a:gridCol>
                <a:gridCol w="633790">
                  <a:extLst>
                    <a:ext uri="{9D8B030D-6E8A-4147-A177-3AD203B41FA5}">
                      <a16:colId xmlns:a16="http://schemas.microsoft.com/office/drawing/2014/main" val="3125772367"/>
                    </a:ext>
                  </a:extLst>
                </a:gridCol>
              </a:tblGrid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669618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53631"/>
                  </a:ext>
                </a:extLst>
              </a:tr>
              <a:tr h="635066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400586"/>
                  </a:ext>
                </a:extLst>
              </a:tr>
            </a:tbl>
          </a:graphicData>
        </a:graphic>
      </p:graphicFrame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7EA65DED-2443-4093-A052-11B9092DCE36}"/>
              </a:ext>
            </a:extLst>
          </p:cNvPr>
          <p:cNvCxnSpPr>
            <a:cxnSpLocks/>
            <a:stCxn id="48" idx="2"/>
          </p:cNvCxnSpPr>
          <p:nvPr/>
        </p:nvCxnSpPr>
        <p:spPr>
          <a:xfrm flipH="1" flipV="1">
            <a:off x="5181869" y="2747607"/>
            <a:ext cx="3305100" cy="17654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6087AFD5-06C7-4FBD-9D07-F1E6C3FA2D24}"/>
              </a:ext>
            </a:extLst>
          </p:cNvPr>
          <p:cNvCxnSpPr>
            <a:cxnSpLocks/>
            <a:stCxn id="49" idx="2"/>
          </p:cNvCxnSpPr>
          <p:nvPr/>
        </p:nvCxnSpPr>
        <p:spPr>
          <a:xfrm flipH="1" flipV="1">
            <a:off x="5260655" y="2590166"/>
            <a:ext cx="3226314" cy="12414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C91089C-8D7F-4A59-9AF9-107B22707123}"/>
              </a:ext>
            </a:extLst>
          </p:cNvPr>
          <p:cNvCxnSpPr>
            <a:cxnSpLocks/>
            <a:stCxn id="50" idx="2"/>
          </p:cNvCxnSpPr>
          <p:nvPr/>
        </p:nvCxnSpPr>
        <p:spPr>
          <a:xfrm flipH="1" flipV="1">
            <a:off x="5347584" y="2458260"/>
            <a:ext cx="3148350" cy="69711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CF000ACB-F565-475F-8FB6-B74ECC0EAECB}"/>
              </a:ext>
            </a:extLst>
          </p:cNvPr>
          <p:cNvCxnSpPr>
            <a:cxnSpLocks/>
            <a:stCxn id="51" idx="2"/>
          </p:cNvCxnSpPr>
          <p:nvPr/>
        </p:nvCxnSpPr>
        <p:spPr>
          <a:xfrm flipH="1" flipV="1">
            <a:off x="5433700" y="2326958"/>
            <a:ext cx="3062234" cy="1648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B02DD54-A63D-4782-A30A-2B0DA88F0301}"/>
              </a:ext>
            </a:extLst>
          </p:cNvPr>
          <p:cNvCxnSpPr>
            <a:cxnSpLocks/>
          </p:cNvCxnSpPr>
          <p:nvPr/>
        </p:nvCxnSpPr>
        <p:spPr>
          <a:xfrm flipH="1">
            <a:off x="5458889" y="1810036"/>
            <a:ext cx="3063940" cy="41005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1995BEE-92C1-4282-BA54-49AE794B47E1}"/>
              </a:ext>
            </a:extLst>
          </p:cNvPr>
          <p:cNvCxnSpPr>
            <a:cxnSpLocks/>
          </p:cNvCxnSpPr>
          <p:nvPr/>
        </p:nvCxnSpPr>
        <p:spPr>
          <a:xfrm flipV="1">
            <a:off x="5347582" y="2181946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E0B006B8-BAC9-41AA-8B22-74BAA5820FD6}"/>
              </a:ext>
            </a:extLst>
          </p:cNvPr>
          <p:cNvCxnSpPr>
            <a:cxnSpLocks/>
          </p:cNvCxnSpPr>
          <p:nvPr/>
        </p:nvCxnSpPr>
        <p:spPr>
          <a:xfrm>
            <a:off x="4848474" y="2666602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ABEE931-C18B-4918-8AE1-514053BDC206}"/>
              </a:ext>
            </a:extLst>
          </p:cNvPr>
          <p:cNvCxnSpPr>
            <a:cxnSpLocks/>
          </p:cNvCxnSpPr>
          <p:nvPr/>
        </p:nvCxnSpPr>
        <p:spPr>
          <a:xfrm>
            <a:off x="4985943" y="2530988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7F62C403-1951-41B4-9466-C4258F16F05D}"/>
              </a:ext>
            </a:extLst>
          </p:cNvPr>
          <p:cNvCxnSpPr>
            <a:cxnSpLocks/>
          </p:cNvCxnSpPr>
          <p:nvPr/>
        </p:nvCxnSpPr>
        <p:spPr>
          <a:xfrm>
            <a:off x="5129580" y="2385446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6A217057-5678-4A08-B22D-A6AE3F43D421}"/>
              </a:ext>
            </a:extLst>
          </p:cNvPr>
          <p:cNvCxnSpPr>
            <a:cxnSpLocks/>
          </p:cNvCxnSpPr>
          <p:nvPr/>
        </p:nvCxnSpPr>
        <p:spPr>
          <a:xfrm>
            <a:off x="5247690" y="2277242"/>
            <a:ext cx="19187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C2DDC2C-7AA8-4383-B09F-8EF6B81FA115}"/>
              </a:ext>
            </a:extLst>
          </p:cNvPr>
          <p:cNvCxnSpPr>
            <a:cxnSpLocks/>
          </p:cNvCxnSpPr>
          <p:nvPr/>
        </p:nvCxnSpPr>
        <p:spPr>
          <a:xfrm flipV="1">
            <a:off x="4716563" y="2172194"/>
            <a:ext cx="642434" cy="649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7E8B67AE-372A-45F0-89C0-BE1BCE139F85}"/>
              </a:ext>
            </a:extLst>
          </p:cNvPr>
          <p:cNvSpPr/>
          <p:nvPr/>
        </p:nvSpPr>
        <p:spPr>
          <a:xfrm>
            <a:off x="8486969" y="4355653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37655B5D-A42E-496F-8BBE-EC1EA344F1F6}"/>
              </a:ext>
            </a:extLst>
          </p:cNvPr>
          <p:cNvSpPr/>
          <p:nvPr/>
        </p:nvSpPr>
        <p:spPr>
          <a:xfrm>
            <a:off x="8486969" y="3674143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C6AD27C7-C17C-4658-A589-D188630B3848}"/>
              </a:ext>
            </a:extLst>
          </p:cNvPr>
          <p:cNvSpPr/>
          <p:nvPr/>
        </p:nvSpPr>
        <p:spPr>
          <a:xfrm>
            <a:off x="8495934" y="2997931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38EAEC31-F94F-45B6-B41E-C78F513786E1}"/>
              </a:ext>
            </a:extLst>
          </p:cNvPr>
          <p:cNvSpPr/>
          <p:nvPr/>
        </p:nvSpPr>
        <p:spPr>
          <a:xfrm>
            <a:off x="8495934" y="2334415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EF683F24-5AC3-401B-A291-8D92B9D24339}"/>
              </a:ext>
            </a:extLst>
          </p:cNvPr>
          <p:cNvSpPr/>
          <p:nvPr/>
        </p:nvSpPr>
        <p:spPr>
          <a:xfrm>
            <a:off x="8495934" y="1609027"/>
            <a:ext cx="314882" cy="31488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정육면체 28">
            <a:extLst>
              <a:ext uri="{FF2B5EF4-FFF2-40B4-BE49-F238E27FC236}">
                <a16:creationId xmlns:a16="http://schemas.microsoft.com/office/drawing/2014/main" id="{A6F59486-DB52-4003-8A6A-1C4EDB5ABF36}"/>
              </a:ext>
            </a:extLst>
          </p:cNvPr>
          <p:cNvSpPr/>
          <p:nvPr/>
        </p:nvSpPr>
        <p:spPr>
          <a:xfrm>
            <a:off x="1774260" y="2590166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2421BF15-A7C5-4190-A98E-8C09B129029A}"/>
              </a:ext>
            </a:extLst>
          </p:cNvPr>
          <p:cNvCxnSpPr>
            <a:cxnSpLocks/>
          </p:cNvCxnSpPr>
          <p:nvPr/>
        </p:nvCxnSpPr>
        <p:spPr>
          <a:xfrm>
            <a:off x="1903102" y="3090283"/>
            <a:ext cx="656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5685497-81B5-4B5B-A7EF-742A49FB5AA2}"/>
              </a:ext>
            </a:extLst>
          </p:cNvPr>
          <p:cNvCxnSpPr>
            <a:cxnSpLocks/>
          </p:cNvCxnSpPr>
          <p:nvPr/>
        </p:nvCxnSpPr>
        <p:spPr>
          <a:xfrm>
            <a:off x="2039355" y="2964553"/>
            <a:ext cx="6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F1D0F138-E6D1-41B2-9C8C-4D186F566569}"/>
              </a:ext>
            </a:extLst>
          </p:cNvPr>
          <p:cNvCxnSpPr>
            <a:cxnSpLocks/>
          </p:cNvCxnSpPr>
          <p:nvPr/>
        </p:nvCxnSpPr>
        <p:spPr>
          <a:xfrm>
            <a:off x="2165448" y="2832473"/>
            <a:ext cx="650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B5976783-072E-4D36-8BCC-D1C61FC91B44}"/>
              </a:ext>
            </a:extLst>
          </p:cNvPr>
          <p:cNvCxnSpPr>
            <a:cxnSpLocks/>
          </p:cNvCxnSpPr>
          <p:nvPr/>
        </p:nvCxnSpPr>
        <p:spPr>
          <a:xfrm>
            <a:off x="2305355" y="2699123"/>
            <a:ext cx="637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761C55C-8123-4030-8F27-4957DB0D4563}"/>
              </a:ext>
            </a:extLst>
          </p:cNvPr>
          <p:cNvCxnSpPr>
            <a:cxnSpLocks/>
          </p:cNvCxnSpPr>
          <p:nvPr/>
        </p:nvCxnSpPr>
        <p:spPr>
          <a:xfrm flipV="1">
            <a:off x="2559512" y="3090283"/>
            <a:ext cx="0" cy="61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836179A6-6BDB-4BAC-8ACB-03616F960FAF}"/>
              </a:ext>
            </a:extLst>
          </p:cNvPr>
          <p:cNvCxnSpPr>
            <a:cxnSpLocks/>
          </p:cNvCxnSpPr>
          <p:nvPr/>
        </p:nvCxnSpPr>
        <p:spPr>
          <a:xfrm flipV="1">
            <a:off x="2686057" y="2958475"/>
            <a:ext cx="0" cy="62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71C612C9-2F12-45FA-A707-144787D8AB96}"/>
              </a:ext>
            </a:extLst>
          </p:cNvPr>
          <p:cNvCxnSpPr>
            <a:cxnSpLocks/>
          </p:cNvCxnSpPr>
          <p:nvPr/>
        </p:nvCxnSpPr>
        <p:spPr>
          <a:xfrm flipV="1">
            <a:off x="2813874" y="2824672"/>
            <a:ext cx="0" cy="626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D15A8E2F-85BC-4381-B84E-04FC27062001}"/>
              </a:ext>
            </a:extLst>
          </p:cNvPr>
          <p:cNvCxnSpPr>
            <a:cxnSpLocks/>
          </p:cNvCxnSpPr>
          <p:nvPr/>
        </p:nvCxnSpPr>
        <p:spPr>
          <a:xfrm flipV="1">
            <a:off x="2947327" y="2697775"/>
            <a:ext cx="0" cy="621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C8D23-D7AB-4DC8-8269-772BFC8E9D30}"/>
                  </a:ext>
                </a:extLst>
              </p:cNvPr>
              <p:cNvSpPr txBox="1"/>
              <p:nvPr/>
            </p:nvSpPr>
            <p:spPr>
              <a:xfrm>
                <a:off x="2850540" y="5566834"/>
                <a:ext cx="482023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[0.2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×1,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0.2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0.3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.15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altLang="ko-KR" b="0">
                  <a:ea typeface="Cambria Math" panose="02040503050406030204" pitchFamily="18" charset="0"/>
                </a:endParaRPr>
              </a:p>
              <a:p>
                <a:r>
                  <a:rPr lang="en-US" altLang="ko-KR"/>
                  <a:t>=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[0.2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0.2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0.3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/>
                  <a:t>, </a:t>
                </a:r>
                <a14:m>
                  <m:oMath xmlns:m="http://schemas.openxmlformats.org/officeDocument/2006/math"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0.15</m:t>
                    </m:r>
                    <m:r>
                      <a:rPr lang="en-US" altLang="ko-KR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ko-KR"/>
                  <a:t> </a:t>
                </a:r>
                <a:endParaRPr lang="ko-KR" altLang="en-US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3C8D23-D7AB-4DC8-8269-772BFC8E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540" y="5566834"/>
                <a:ext cx="4820230" cy="553998"/>
              </a:xfrm>
              <a:prstGeom prst="rect">
                <a:avLst/>
              </a:prstGeom>
              <a:blipFill>
                <a:blip r:embed="rId3"/>
                <a:stretch>
                  <a:fillRect l="-3038" t="-14286" r="-1392" b="-252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>
            <a:extLst>
              <a:ext uri="{FF2B5EF4-FFF2-40B4-BE49-F238E27FC236}">
                <a16:creationId xmlns:a16="http://schemas.microsoft.com/office/drawing/2014/main" id="{757634EF-8EE5-4071-8A6C-363BA32431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20" y="4104990"/>
            <a:ext cx="4295269" cy="506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5499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68F7D-7944-44C2-8D5B-8F29C0C477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18DFEB-5E61-4303-89E0-FB4D1EA93B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175CC0-D25F-4E39-A3EC-87CA0F05E4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527AB9-6298-44FA-9E1C-7B66247BD5AA}" type="slidenum">
              <a:rPr lang="ko-KR" altLang="en-US" smtClean="0">
                <a:solidFill>
                  <a:prstClr val="black"/>
                </a:solidFill>
              </a:rPr>
              <a:pPr>
                <a:defRPr/>
              </a:pPr>
              <a:t>4</a:t>
            </a:fld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F112D49C-7DA4-4BCB-8095-A700D562905A}"/>
              </a:ext>
            </a:extLst>
          </p:cNvPr>
          <p:cNvSpPr/>
          <p:nvPr/>
        </p:nvSpPr>
        <p:spPr>
          <a:xfrm>
            <a:off x="2163689" y="2718011"/>
            <a:ext cx="1277258" cy="1272517"/>
          </a:xfrm>
          <a:prstGeom prst="cube">
            <a:avLst>
              <a:gd name="adj" fmla="val 50455"/>
            </a:avLst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94637E2-3ABB-4DC6-AF7E-C9233E530B1A}"/>
              </a:ext>
            </a:extLst>
          </p:cNvPr>
          <p:cNvCxnSpPr>
            <a:cxnSpLocks/>
          </p:cNvCxnSpPr>
          <p:nvPr/>
        </p:nvCxnSpPr>
        <p:spPr>
          <a:xfrm>
            <a:off x="2292531" y="3218128"/>
            <a:ext cx="6564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66A63A6-7A63-4D59-BCF2-D9975444E623}"/>
              </a:ext>
            </a:extLst>
          </p:cNvPr>
          <p:cNvCxnSpPr>
            <a:cxnSpLocks/>
          </p:cNvCxnSpPr>
          <p:nvPr/>
        </p:nvCxnSpPr>
        <p:spPr>
          <a:xfrm>
            <a:off x="2428784" y="3092398"/>
            <a:ext cx="64715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A8AE991-23AE-4634-A5B7-867B3460997E}"/>
              </a:ext>
            </a:extLst>
          </p:cNvPr>
          <p:cNvCxnSpPr>
            <a:cxnSpLocks/>
          </p:cNvCxnSpPr>
          <p:nvPr/>
        </p:nvCxnSpPr>
        <p:spPr>
          <a:xfrm>
            <a:off x="2554877" y="2960318"/>
            <a:ext cx="6506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C89D9EF-9543-41F8-B4AF-045CC030B17A}"/>
              </a:ext>
            </a:extLst>
          </p:cNvPr>
          <p:cNvCxnSpPr>
            <a:cxnSpLocks/>
          </p:cNvCxnSpPr>
          <p:nvPr/>
        </p:nvCxnSpPr>
        <p:spPr>
          <a:xfrm>
            <a:off x="2694784" y="2826968"/>
            <a:ext cx="63769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738F791-3F32-424A-8506-064D29262FB0}"/>
              </a:ext>
            </a:extLst>
          </p:cNvPr>
          <p:cNvCxnSpPr>
            <a:cxnSpLocks/>
          </p:cNvCxnSpPr>
          <p:nvPr/>
        </p:nvCxnSpPr>
        <p:spPr>
          <a:xfrm flipV="1">
            <a:off x="2948941" y="3218128"/>
            <a:ext cx="0" cy="61727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D7AD723-42C2-4214-88C4-22558344619E}"/>
              </a:ext>
            </a:extLst>
          </p:cNvPr>
          <p:cNvCxnSpPr>
            <a:cxnSpLocks/>
          </p:cNvCxnSpPr>
          <p:nvPr/>
        </p:nvCxnSpPr>
        <p:spPr>
          <a:xfrm flipV="1">
            <a:off x="3075486" y="3086320"/>
            <a:ext cx="0" cy="627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4EF96DD-7740-431B-9DC8-F8AF58F113F0}"/>
              </a:ext>
            </a:extLst>
          </p:cNvPr>
          <p:cNvCxnSpPr>
            <a:cxnSpLocks/>
          </p:cNvCxnSpPr>
          <p:nvPr/>
        </p:nvCxnSpPr>
        <p:spPr>
          <a:xfrm flipV="1">
            <a:off x="3203303" y="2952517"/>
            <a:ext cx="0" cy="6263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A2D1339-1136-4E76-8247-9B41AD304FBC}"/>
              </a:ext>
            </a:extLst>
          </p:cNvPr>
          <p:cNvCxnSpPr>
            <a:cxnSpLocks/>
          </p:cNvCxnSpPr>
          <p:nvPr/>
        </p:nvCxnSpPr>
        <p:spPr>
          <a:xfrm flipV="1">
            <a:off x="3336756" y="2825620"/>
            <a:ext cx="0" cy="62116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1" name="그림 30">
            <a:extLst>
              <a:ext uri="{FF2B5EF4-FFF2-40B4-BE49-F238E27FC236}">
                <a16:creationId xmlns:a16="http://schemas.microsoft.com/office/drawing/2014/main" id="{195743E9-F80F-4F27-86E8-9B0C11B16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7919" y="3228947"/>
            <a:ext cx="2410161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32417"/>
      </p:ext>
    </p:extLst>
  </p:cSld>
  <p:clrMapOvr>
    <a:masterClrMapping/>
  </p:clrMapOvr>
</p:sld>
</file>

<file path=ppt/theme/theme1.xml><?xml version="1.0" encoding="utf-8"?>
<a:theme xmlns:a="http://schemas.openxmlformats.org/drawingml/2006/main" name="HMC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MC" id="{506EF4E1-1E82-46B9-92AC-F74933F933B7}" vid="{BB7EFFF2-1798-4BEB-B02E-97D90F7221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9411</TotalTime>
  <Words>73</Words>
  <Application>Microsoft Office PowerPoint</Application>
  <PresentationFormat>A4 용지(210x297mm)</PresentationFormat>
  <Paragraphs>14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굴림</vt:lpstr>
      <vt:lpstr>맑은 고딕</vt:lpstr>
      <vt:lpstr>현대하모니 M</vt:lpstr>
      <vt:lpstr>Arial</vt:lpstr>
      <vt:lpstr>Cambria Math</vt:lpstr>
      <vt:lpstr>HMC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JIN-SOL</dc:creator>
  <cp:lastModifiedBy>KIM JINSOL</cp:lastModifiedBy>
  <cp:revision>5</cp:revision>
  <dcterms:created xsi:type="dcterms:W3CDTF">2021-09-26T14:13:35Z</dcterms:created>
  <dcterms:modified xsi:type="dcterms:W3CDTF">2021-10-30T01:31:42Z</dcterms:modified>
</cp:coreProperties>
</file>