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4788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3:56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01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47.10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2284.88281"/>
      <inkml:brushProperty name="anchorY" value="-62222.90234"/>
      <inkml:brushProperty name="scaleFactor" value="0.5"/>
    </inkml:brush>
  </inkml:definitions>
  <inkml:trace contextRef="#ctx0" brushRef="#br0">1 8 24575,'0'0'0,"0"-3"0,0-1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9T07:25:53.1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9T07:25:54.7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8,'0'-3,"0"-1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9T07:25:56.4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9T07:25:58.0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9T07:26:00.1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1,'3'2,"0"2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9T07:26:01.6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9T07:26:03.2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9T07:26:04.9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9T07:26:06.2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06.43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24575,'0'0'0,"3"0"0,1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29T07:26:08.7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1,'3'5,"4"6,6 6,2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07.21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76.83752"/>
      <inkml:brushProperty name="anchorY" value="-1270"/>
      <inkml:brushProperty name="scaleFactor" value="0.5"/>
    </inkml:brush>
  </inkml:definitions>
  <inkml:trace contextRef="#ctx0" brushRef="#br0">0 8 24575,'0'0'0,"0"-3"0,0-1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07.72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46.8374"/>
      <inkml:brushProperty name="anchorY" value="-2533.1626"/>
      <inkml:brushProperty name="scaleFactor" value="0.5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08.9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816.83765"/>
      <inkml:brushProperty name="anchorY" value="-3803.1626"/>
      <inkml:brushProperty name="scaleFactor" value="0.5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12.30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086.8374"/>
      <inkml:brushProperty name="anchorY" value="-5073.1626"/>
      <inkml:brushProperty name="scaleFactor" value="0.5"/>
    </inkml:brush>
  </inkml:definitions>
  <inkml:trace contextRef="#ctx0" brushRef="#br0">1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13.1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356.8374"/>
      <inkml:brushProperty name="anchorY" value="-6343.1626"/>
      <inkml:brushProperty name="scaleFactor" value="0.5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13.72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626.8374"/>
      <inkml:brushProperty name="anchorY" value="-7613.1626"/>
      <inkml:brushProperty name="scaleFactor" value="0.5"/>
    </inkml:brush>
  </inkml:definitions>
  <inkml:trace contextRef="#ctx0" brushRef="#br0">0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14.32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896.83789"/>
      <inkml:brushProperty name="anchorY" value="-8883.16309"/>
      <inkml:brushProperty name="scaleFactor" value="0.5"/>
    </inkml:brush>
  </inkml:definitions>
  <inkml:trace contextRef="#ctx0" brushRef="#br0">1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14.9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166.83789"/>
      <inkml:brushProperty name="anchorY" value="-10153.16309"/>
      <inkml:brushProperty name="scaleFactor" value="0.5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3:57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15.57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436.83789"/>
      <inkml:brushProperty name="anchorY" value="-11423.16309"/>
      <inkml:brushProperty name="scaleFactor" value="0.5"/>
    </inkml:brush>
  </inkml:definitions>
  <inkml:trace contextRef="#ctx0" brushRef="#br0">0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22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22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23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25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26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26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27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28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28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3:57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29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33.01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706.83789"/>
      <inkml:brushProperty name="anchorY" value="-12693.16309"/>
      <inkml:brushProperty name="scaleFactor" value="0.5"/>
    </inkml:brush>
  </inkml:definitions>
  <inkml:trace contextRef="#ctx0" brushRef="#br0">1 7 24575,'0'0'0,"0"-3"0,0-1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33.77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976.83789"/>
      <inkml:brushProperty name="anchorY" value="-13956.3252"/>
      <inkml:brushProperty name="scaleFactor" value="0.5"/>
    </inkml:brush>
  </inkml:definitions>
  <inkml:trace contextRef="#ctx0" brushRef="#br0">0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34.59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246.83789"/>
      <inkml:brushProperty name="anchorY" value="-15226.3252"/>
      <inkml:brushProperty name="scaleFactor" value="0.5"/>
    </inkml:brush>
  </inkml:definitions>
  <inkml:trace contextRef="#ctx0" brushRef="#br0">1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35.11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516.83789"/>
      <inkml:brushProperty name="anchorY" value="-16496.32617"/>
      <inkml:brushProperty name="scaleFactor" value="0.5"/>
    </inkml:brush>
  </inkml:definitions>
  <inkml:trace contextRef="#ctx0" brushRef="#br0">0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35.68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786.83789"/>
      <inkml:brushProperty name="anchorY" value="-17766.32617"/>
      <inkml:brushProperty name="scaleFactor" value="0.5"/>
    </inkml:brush>
  </inkml:definitions>
  <inkml:trace contextRef="#ctx0" brushRef="#br0">0 7 24575,'0'0'0,"0"-3"0,0-1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36.26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056.83789"/>
      <inkml:brushProperty name="anchorY" value="-19029.22266"/>
      <inkml:brushProperty name="scaleFactor" value="0.5"/>
    </inkml:brush>
  </inkml:definitions>
  <inkml:trace contextRef="#ctx0" brushRef="#br0">1 1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36.74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326.83789"/>
      <inkml:brushProperty name="anchorY" value="-20299.22266"/>
      <inkml:brushProperty name="scaleFactor" value="0.5"/>
    </inkml:brush>
  </inkml:definitions>
  <inkml:trace contextRef="#ctx0" brushRef="#br0">1 11 24575,'0'0'0,"0"-3"0,3-1 0,1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37.27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603.93945"/>
      <inkml:brushProperty name="anchorY" value="-21558.53906"/>
      <inkml:brushProperty name="scaleFactor" value="0.5"/>
    </inkml:brush>
  </inkml:definitions>
  <inkml:trace contextRef="#ctx0" brushRef="#br0">1 0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37.91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873.93945"/>
      <inkml:brushProperty name="anchorY" value="-22828.53906"/>
      <inkml:brushProperty name="scaleFactor" value="0.5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3:58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38.41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143.93945"/>
      <inkml:brushProperty name="anchorY" value="-24098.53906"/>
      <inkml:brushProperty name="scaleFactor" value="0.5"/>
    </inkml:brush>
  </inkml:definitions>
  <inkml:trace contextRef="#ctx0" brushRef="#br0">1 0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41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42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42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43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43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44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4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45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46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3:58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46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54.81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413.93945"/>
      <inkml:brushProperty name="anchorY" value="-25368.53906"/>
      <inkml:brushProperty name="scaleFactor" value="0.5"/>
    </inkml:brush>
  </inkml:definitions>
  <inkml:trace contextRef="#ctx0" brushRef="#br0">0 1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55.46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683.93945"/>
      <inkml:brushProperty name="anchorY" value="-26638.53906"/>
      <inkml:brushProperty name="scaleFactor" value="0.5"/>
    </inkml:brush>
  </inkml:definitions>
  <inkml:trace contextRef="#ctx0" brushRef="#br0">0 0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55.94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953.93945"/>
      <inkml:brushProperty name="anchorY" value="-27908.53906"/>
      <inkml:brushProperty name="scaleFactor" value="0.5"/>
    </inkml:brush>
  </inkml:definitions>
  <inkml:trace contextRef="#ctx0" brushRef="#br0">0 0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56.49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223.93945"/>
      <inkml:brushProperty name="anchorY" value="-29178.53906"/>
      <inkml:brushProperty name="scaleFactor" value="0.5"/>
    </inkml:brush>
  </inkml:definitions>
  <inkml:trace contextRef="#ctx0" brushRef="#br0">0 1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56.93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493.94141"/>
      <inkml:brushProperty name="anchorY" value="-30448.53906"/>
      <inkml:brushProperty name="scaleFactor" value="0.5"/>
    </inkml:brush>
  </inkml:definitions>
  <inkml:trace contextRef="#ctx0" brushRef="#br0">0 0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57.46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763.94141"/>
      <inkml:brushProperty name="anchorY" value="-31718.53906"/>
      <inkml:brushProperty name="scaleFactor" value="0.5"/>
    </inkml:brush>
  </inkml:definitions>
  <inkml:trace contextRef="#ctx0" brushRef="#br0">1 1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57.93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033.94141"/>
      <inkml:brushProperty name="anchorY" value="-32988.53906"/>
      <inkml:brushProperty name="scaleFactor" value="0.5"/>
    </inkml:brush>
  </inkml:definitions>
  <inkml:trace contextRef="#ctx0" brushRef="#br0">0 0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58.47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303.94141"/>
      <inkml:brushProperty name="anchorY" value="-34258.53906"/>
      <inkml:brushProperty name="scaleFactor" value="0.5"/>
    </inkml:brush>
  </inkml:definitions>
  <inkml:trace contextRef="#ctx0" brushRef="#br0">0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58.92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5573.94141"/>
      <inkml:brushProperty name="anchorY" value="-35528.53906"/>
      <inkml:brushProperty name="scaleFactor" value="0.5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3:59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59.52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843.94141"/>
      <inkml:brushProperty name="anchorY" value="-36798.53906"/>
      <inkml:brushProperty name="scaleFactor" value="0.5"/>
    </inkml:brush>
  </inkml:definitions>
  <inkml:trace contextRef="#ctx0" brushRef="#br0">0 0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03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03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04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05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05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0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07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08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08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00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09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14.96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8113.94141"/>
      <inkml:brushProperty name="anchorY" value="-38068.53906"/>
      <inkml:brushProperty name="scaleFactor" value="0.5"/>
    </inkml:brush>
  </inkml:definitions>
  <inkml:trace contextRef="#ctx0" brushRef="#br0">0 1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15.75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9383.94141"/>
      <inkml:brushProperty name="anchorY" value="-39338.53906"/>
      <inkml:brushProperty name="scaleFactor" value="0.5"/>
    </inkml:brush>
  </inkml:definitions>
  <inkml:trace contextRef="#ctx0" brushRef="#br0">1 1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16.26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653.94141"/>
      <inkml:brushProperty name="anchorY" value="-40608.53906"/>
      <inkml:brushProperty name="scaleFactor" value="0.5"/>
    </inkml:brush>
  </inkml:definitions>
  <inkml:trace contextRef="#ctx0" brushRef="#br0">0 1 24575,'0'0'0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16.81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1923.94141"/>
      <inkml:brushProperty name="anchorY" value="-41878.53906"/>
      <inkml:brushProperty name="scaleFactor" value="0.5"/>
    </inkml:brush>
  </inkml:definitions>
  <inkml:trace contextRef="#ctx0" brushRef="#br0">1 1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17.66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3193.94141"/>
      <inkml:brushProperty name="anchorY" value="-43148.53906"/>
      <inkml:brushProperty name="scaleFactor" value="0.5"/>
    </inkml:brush>
  </inkml:definitions>
  <inkml:trace contextRef="#ctx0" brushRef="#br0">1 1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18.24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463.94141"/>
      <inkml:brushProperty name="anchorY" value="-44418.53906"/>
      <inkml:brushProperty name="scaleFactor" value="0.5"/>
    </inkml:brush>
  </inkml:definitions>
  <inkml:trace contextRef="#ctx0" brushRef="#br0">0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18.76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733.94141"/>
      <inkml:brushProperty name="anchorY" value="-45688.53906"/>
      <inkml:brushProperty name="scaleFactor" value="0.5"/>
    </inkml:brush>
  </inkml:definitions>
  <inkml:trace contextRef="#ctx0" brushRef="#br0">1 1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19.30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7003.94141"/>
      <inkml:brushProperty name="anchorY" value="-46958.53906"/>
      <inkml:brushProperty name="scaleFactor" value="0.5"/>
    </inkml:brush>
  </inkml:definitions>
  <inkml:trace contextRef="#ctx0" brushRef="#br0">0 0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19.94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8273.94141"/>
      <inkml:brushProperty name="anchorY" value="-48228.53906"/>
      <inkml:brushProperty name="scaleFactor" value="0.5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00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20.64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9543.94141"/>
      <inkml:brushProperty name="anchorY" value="-49498.53906"/>
      <inkml:brushProperty name="scaleFactor" value="0.5"/>
    </inkml:brush>
  </inkml:definitions>
  <inkml:trace contextRef="#ctx0" brushRef="#br0">1 1 24575,'0'0'0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28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28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29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30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31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32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32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32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37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4:01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38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42.51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0813.94141"/>
      <inkml:brushProperty name="anchorY" value="-50768.53906"/>
      <inkml:brushProperty name="scaleFactor" value="0.5"/>
    </inkml:brush>
  </inkml:definitions>
  <inkml:trace contextRef="#ctx0" brushRef="#br0">1 1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43.06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2083.94141"/>
      <inkml:brushProperty name="anchorY" value="-52038.53906"/>
      <inkml:brushProperty name="scaleFactor" value="0.5"/>
    </inkml:brush>
  </inkml:definitions>
  <inkml:trace contextRef="#ctx0" brushRef="#br0">0 1 24575,'0'0'0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43.4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3353.94141"/>
      <inkml:brushProperty name="anchorY" value="-53308.53906"/>
      <inkml:brushProperty name="scaleFactor" value="0.5"/>
    </inkml:brush>
  </inkml:definitions>
  <inkml:trace contextRef="#ctx0" brushRef="#br0">0 0 24575,'0'0'0,"3"0"0,1 4 0,0-1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43.96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4634.23047"/>
      <inkml:brushProperty name="anchorY" value="-54585.37891"/>
      <inkml:brushProperty name="scaleFactor" value="0.5"/>
    </inkml:brush>
  </inkml:definitions>
  <inkml:trace contextRef="#ctx0" brushRef="#br0">0 0 24575,'0'0'0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44.48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5904.23047"/>
      <inkml:brushProperty name="anchorY" value="-55855.37891"/>
      <inkml:brushProperty name="scaleFactor" value="0.5"/>
    </inkml:brush>
  </inkml:definitions>
  <inkml:trace contextRef="#ctx0" brushRef="#br0">1 1 24575,'0'0'0,"3"0"0,4 3 0,4 4 0,-1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44.96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7204.88281"/>
      <inkml:brushProperty name="anchorY" value="-57142.90234"/>
      <inkml:brushProperty name="scaleFactor" value="0.5"/>
    </inkml:brush>
  </inkml:definitions>
  <inkml:trace contextRef="#ctx0" brushRef="#br0">1 0 24575,'0'0'0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45.43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8474.88281"/>
      <inkml:brushProperty name="anchorY" value="-58412.90234"/>
      <inkml:brushProperty name="scaleFactor" value="0.5"/>
    </inkml:brush>
  </inkml:definitions>
  <inkml:trace contextRef="#ctx0" brushRef="#br0">0 1 24575,'0'0'0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45.96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9744.88281"/>
      <inkml:brushProperty name="anchorY" value="-59682.90234"/>
      <inkml:brushProperty name="scaleFactor" value="0.5"/>
    </inkml:brush>
  </inkml:definitions>
  <inkml:trace contextRef="#ctx0" brushRef="#br0">0 1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07:25:46.56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1014.88281"/>
      <inkml:brushProperty name="anchorY" value="-60952.90234"/>
      <inkml:brushProperty name="scaleFactor" value="0.5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366C6-02A9-50CE-EE78-A4DDC5E67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10DF95-8880-9CA1-D433-779E2B829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6B069-2BD5-F995-D182-16F2AFF1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ED9-695E-490D-A33C-2C698714400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A512B-AFF3-EC96-407B-7CF4F25A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41FA5-36F8-A7DA-EF13-F21592A0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6-B7D4-49D8-8162-BA3B7F9EF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98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7554B-5581-32CE-EFF2-2DA11389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D23A16-7C8B-0AA4-9CA9-0110B8690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51E0F-3A3B-F283-FE93-8A83B5BE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ED9-695E-490D-A33C-2C698714400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42A5E-7294-3CAB-2C4F-3076A66F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BC52E0-6923-140C-F291-253C7C87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6-B7D4-49D8-8162-BA3B7F9EF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4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673C24-6038-CE35-72FD-4F7094F9C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B209A0-D8FA-B388-5E94-BA3AD6A7C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5E655-0511-8A1A-F820-DD861F0B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ED9-695E-490D-A33C-2C698714400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782B2-3530-AE2B-03F7-C1B600E8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85251-61BB-BE40-FCB8-0F4798EA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6-B7D4-49D8-8162-BA3B7F9EF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03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4B8A2-7D01-9060-9BD6-146B23EA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AE6FB-4D81-07F9-9BF4-E48777B37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F2FB-7E33-B62F-BB97-63B18D74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ED9-695E-490D-A33C-2C698714400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A0EB9-4961-4579-C634-FD3A8384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E2AF0-2510-CD31-DA66-33081275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6-B7D4-49D8-8162-BA3B7F9EF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9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FA81E-1224-993C-3442-BF9A6CA6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06A605-1074-B80B-16F2-AA2FFC44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BD9028-DA60-1696-A565-B0D7BE07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ED9-695E-490D-A33C-2C698714400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07E7F-C116-5E8F-70DE-C0CCC238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D32D8-4F57-ABB8-D307-465AB5EF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6-B7D4-49D8-8162-BA3B7F9EF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96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4AAC4-7282-24C4-7EDA-947D737C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938A8C-BB76-6A14-444A-1A52E534F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0B3CA-CFB0-87FC-4DF0-4279ABB4B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45CA6-8649-5471-251C-94CAF0D9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ED9-695E-490D-A33C-2C698714400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CD4B27-2757-22A2-67BE-0C735C04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01BD8E-54A6-BC56-A837-DC8DD73A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6-B7D4-49D8-8162-BA3B7F9EF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1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9BBF0-7FDD-DF8F-4D4B-B9BB8F9C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2C73B-775E-B2DC-357B-2D0B627D8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EC2F32-123F-055F-A5FE-23281EE19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35A859-CA07-DAB8-632A-9F1431163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C52DEE-926E-7F2A-A8C1-73345E13D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A770DA-226F-D46D-A4A0-6DB70AAA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ED9-695E-490D-A33C-2C698714400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CDFC17-4DE4-B112-7110-E6972DD2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2636F5-73D4-0ECC-747D-3251FEA1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6-B7D4-49D8-8162-BA3B7F9EF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76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10933-B685-A6A0-C4B5-875D5A77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3EF000-C230-7B0D-3272-5CA76E34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ED9-695E-490D-A33C-2C698714400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CFFC08-62B0-ECA4-78DF-D6E15D7D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DEA102-C275-4096-F368-B74233A0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6-B7D4-49D8-8162-BA3B7F9EF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50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34B5BE-8755-96E9-06C9-71CF3135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ED9-695E-490D-A33C-2C698714400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D7707D-FC0F-913D-B91D-1AEE4AB0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950BAE-E475-ECB0-CFC2-66781A5B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6-B7D4-49D8-8162-BA3B7F9EF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72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CAA02-ECEB-CECD-93CD-A64CEBF5C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42D2F-91D7-5CC4-FFD4-109E86F07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6C936D-16FA-299E-2395-F1B679592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E0AC7-2528-1F2F-9B9A-2D466481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ED9-695E-490D-A33C-2C698714400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63E23C-3A16-AD06-F873-BCF72A5F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89FF6-3664-6395-C230-597CE2D7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6-B7D4-49D8-8162-BA3B7F9EF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83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6E188-9A5D-80F9-F345-A366C7A1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04BC49-2B46-E7D0-A928-94CFCCC94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066847-849D-3FEE-CE19-4C2490B77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420303-3AA8-1F8E-DEC9-2772B8F3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ED9-695E-490D-A33C-2C698714400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E357A1-F632-E312-8811-F16FC8A8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505521-8DFF-5B54-1ACE-D1DB44EA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6-B7D4-49D8-8162-BA3B7F9EF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82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D19CDE-B448-233B-570C-17A64F51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99060-F5AB-3293-FBF3-5A31AB2A1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FE1A1-EB86-8DE2-00B0-427EC487F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48ED9-695E-490D-A33C-2C6987144002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8B36C-2EFF-E6AF-48BF-E5AB2B6CE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EB6E2-A141-2B67-6F8E-0F7ED4BD0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92186-B7D4-49D8-8162-BA3B7F9EF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6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6.png"/><Relationship Id="rId21" Type="http://schemas.openxmlformats.org/officeDocument/2006/relationships/image" Target="../media/image13.png"/><Relationship Id="rId42" Type="http://schemas.openxmlformats.org/officeDocument/2006/relationships/customXml" Target="../ink/ink29.xml"/><Relationship Id="rId63" Type="http://schemas.openxmlformats.org/officeDocument/2006/relationships/image" Target="../media/image29.png"/><Relationship Id="rId84" Type="http://schemas.openxmlformats.org/officeDocument/2006/relationships/customXml" Target="../ink/ink56.xml"/><Relationship Id="rId138" Type="http://schemas.openxmlformats.org/officeDocument/2006/relationships/customXml" Target="../ink/ink92.xml"/><Relationship Id="rId159" Type="http://schemas.openxmlformats.org/officeDocument/2006/relationships/image" Target="../media/image63.png"/><Relationship Id="rId107" Type="http://schemas.openxmlformats.org/officeDocument/2006/relationships/image" Target="../media/image41.png"/><Relationship Id="rId11" Type="http://schemas.openxmlformats.org/officeDocument/2006/relationships/customXml" Target="../ink/ink8.xml"/><Relationship Id="rId32" Type="http://schemas.openxmlformats.org/officeDocument/2006/relationships/customXml" Target="../ink/ink20.xml"/><Relationship Id="rId53" Type="http://schemas.openxmlformats.org/officeDocument/2006/relationships/image" Target="../media/image24.png"/><Relationship Id="rId74" Type="http://schemas.openxmlformats.org/officeDocument/2006/relationships/customXml" Target="../ink/ink51.xml"/><Relationship Id="rId128" Type="http://schemas.openxmlformats.org/officeDocument/2006/relationships/image" Target="../media/image51.png"/><Relationship Id="rId149" Type="http://schemas.openxmlformats.org/officeDocument/2006/relationships/image" Target="../media/image58.png"/><Relationship Id="rId5" Type="http://schemas.openxmlformats.org/officeDocument/2006/relationships/customXml" Target="../ink/ink2.xml"/><Relationship Id="rId95" Type="http://schemas.openxmlformats.org/officeDocument/2006/relationships/customXml" Target="../ink/ink62.xml"/><Relationship Id="rId160" Type="http://schemas.openxmlformats.org/officeDocument/2006/relationships/customXml" Target="../ink/ink103.xml"/><Relationship Id="rId22" Type="http://schemas.openxmlformats.org/officeDocument/2006/relationships/customXml" Target="../ink/ink15.xml"/><Relationship Id="rId43" Type="http://schemas.openxmlformats.org/officeDocument/2006/relationships/customXml" Target="../ink/ink30.xml"/><Relationship Id="rId64" Type="http://schemas.openxmlformats.org/officeDocument/2006/relationships/customXml" Target="../ink/ink41.xml"/><Relationship Id="rId118" Type="http://schemas.openxmlformats.org/officeDocument/2006/relationships/customXml" Target="../ink/ink78.xml"/><Relationship Id="rId139" Type="http://schemas.openxmlformats.org/officeDocument/2006/relationships/image" Target="../media/image53.png"/><Relationship Id="rId85" Type="http://schemas.openxmlformats.org/officeDocument/2006/relationships/image" Target="../media/image35.png"/><Relationship Id="rId150" Type="http://schemas.openxmlformats.org/officeDocument/2006/relationships/customXml" Target="../ink/ink98.xml"/><Relationship Id="rId12" Type="http://schemas.openxmlformats.org/officeDocument/2006/relationships/customXml" Target="../ink/ink9.xml"/><Relationship Id="rId33" Type="http://schemas.openxmlformats.org/officeDocument/2006/relationships/image" Target="../media/image19.png"/><Relationship Id="rId108" Type="http://schemas.openxmlformats.org/officeDocument/2006/relationships/customXml" Target="../ink/ink73.xml"/><Relationship Id="rId129" Type="http://schemas.openxmlformats.org/officeDocument/2006/relationships/customXml" Target="../ink/ink84.xml"/><Relationship Id="rId54" Type="http://schemas.openxmlformats.org/officeDocument/2006/relationships/customXml" Target="../ink/ink36.xml"/><Relationship Id="rId70" Type="http://schemas.openxmlformats.org/officeDocument/2006/relationships/customXml" Target="../ink/ink47.xml"/><Relationship Id="rId75" Type="http://schemas.openxmlformats.org/officeDocument/2006/relationships/image" Target="../media/image30.png"/><Relationship Id="rId91" Type="http://schemas.openxmlformats.org/officeDocument/2006/relationships/image" Target="../media/image38.png"/><Relationship Id="rId96" Type="http://schemas.openxmlformats.org/officeDocument/2006/relationships/customXml" Target="../ink/ink63.xml"/><Relationship Id="rId140" Type="http://schemas.openxmlformats.org/officeDocument/2006/relationships/customXml" Target="../ink/ink93.xml"/><Relationship Id="rId145" Type="http://schemas.openxmlformats.org/officeDocument/2006/relationships/image" Target="../media/image56.png"/><Relationship Id="rId161" Type="http://schemas.openxmlformats.org/officeDocument/2006/relationships/customXml" Target="../ink/ink104.xml"/><Relationship Id="rId166" Type="http://schemas.openxmlformats.org/officeDocument/2006/relationships/customXml" Target="../ink/ink1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4.png"/><Relationship Id="rId28" Type="http://schemas.openxmlformats.org/officeDocument/2006/relationships/customXml" Target="../ink/ink18.xml"/><Relationship Id="rId49" Type="http://schemas.openxmlformats.org/officeDocument/2006/relationships/image" Target="../media/image22.png"/><Relationship Id="rId114" Type="http://schemas.openxmlformats.org/officeDocument/2006/relationships/customXml" Target="../ink/ink76.xml"/><Relationship Id="rId119" Type="http://schemas.openxmlformats.org/officeDocument/2006/relationships/image" Target="../media/image47.png"/><Relationship Id="rId44" Type="http://schemas.openxmlformats.org/officeDocument/2006/relationships/customXml" Target="../ink/ink31.xml"/><Relationship Id="rId60" Type="http://schemas.openxmlformats.org/officeDocument/2006/relationships/customXml" Target="../ink/ink39.xml"/><Relationship Id="rId65" Type="http://schemas.openxmlformats.org/officeDocument/2006/relationships/customXml" Target="../ink/ink42.xml"/><Relationship Id="rId81" Type="http://schemas.openxmlformats.org/officeDocument/2006/relationships/image" Target="../media/image33.png"/><Relationship Id="rId86" Type="http://schemas.openxmlformats.org/officeDocument/2006/relationships/customXml" Target="../ink/ink57.xml"/><Relationship Id="rId130" Type="http://schemas.openxmlformats.org/officeDocument/2006/relationships/customXml" Target="../ink/ink85.xml"/><Relationship Id="rId135" Type="http://schemas.openxmlformats.org/officeDocument/2006/relationships/customXml" Target="../ink/ink90.xml"/><Relationship Id="rId151" Type="http://schemas.openxmlformats.org/officeDocument/2006/relationships/image" Target="../media/image59.png"/><Relationship Id="rId156" Type="http://schemas.openxmlformats.org/officeDocument/2006/relationships/customXml" Target="../ink/ink101.xml"/><Relationship Id="rId13" Type="http://schemas.openxmlformats.org/officeDocument/2006/relationships/customXml" Target="../ink/ink10.xml"/><Relationship Id="rId18" Type="http://schemas.openxmlformats.org/officeDocument/2006/relationships/customXml" Target="../ink/ink13.xml"/><Relationship Id="rId39" Type="http://schemas.openxmlformats.org/officeDocument/2006/relationships/customXml" Target="../ink/ink26.xml"/><Relationship Id="rId109" Type="http://schemas.openxmlformats.org/officeDocument/2006/relationships/image" Target="../media/image42.png"/><Relationship Id="rId34" Type="http://schemas.openxmlformats.org/officeDocument/2006/relationships/customXml" Target="../ink/ink21.xml"/><Relationship Id="rId50" Type="http://schemas.openxmlformats.org/officeDocument/2006/relationships/customXml" Target="../ink/ink34.xml"/><Relationship Id="rId55" Type="http://schemas.openxmlformats.org/officeDocument/2006/relationships/image" Target="../media/image25.png"/><Relationship Id="rId76" Type="http://schemas.openxmlformats.org/officeDocument/2006/relationships/customXml" Target="../ink/ink52.xml"/><Relationship Id="rId97" Type="http://schemas.openxmlformats.org/officeDocument/2006/relationships/customXml" Target="../ink/ink64.xml"/><Relationship Id="rId104" Type="http://schemas.openxmlformats.org/officeDocument/2006/relationships/customXml" Target="../ink/ink71.xml"/><Relationship Id="rId120" Type="http://schemas.openxmlformats.org/officeDocument/2006/relationships/customXml" Target="../ink/ink79.xml"/><Relationship Id="rId125" Type="http://schemas.openxmlformats.org/officeDocument/2006/relationships/customXml" Target="../ink/ink82.xml"/><Relationship Id="rId141" Type="http://schemas.openxmlformats.org/officeDocument/2006/relationships/image" Target="../media/image54.png"/><Relationship Id="rId146" Type="http://schemas.openxmlformats.org/officeDocument/2006/relationships/customXml" Target="../ink/ink96.xml"/><Relationship Id="rId167" Type="http://schemas.openxmlformats.org/officeDocument/2006/relationships/customXml" Target="../ink/ink109.xml"/><Relationship Id="rId7" Type="http://schemas.openxmlformats.org/officeDocument/2006/relationships/customXml" Target="../ink/ink4.xml"/><Relationship Id="rId71" Type="http://schemas.openxmlformats.org/officeDocument/2006/relationships/customXml" Target="../ink/ink48.xml"/><Relationship Id="rId92" Type="http://schemas.openxmlformats.org/officeDocument/2006/relationships/customXml" Target="../ink/ink60.xml"/><Relationship Id="rId162" Type="http://schemas.openxmlformats.org/officeDocument/2006/relationships/customXml" Target="../ink/ink105.xml"/><Relationship Id="rId2" Type="http://schemas.openxmlformats.org/officeDocument/2006/relationships/image" Target="../media/image8.png"/><Relationship Id="rId29" Type="http://schemas.openxmlformats.org/officeDocument/2006/relationships/image" Target="../media/image17.png"/><Relationship Id="rId24" Type="http://schemas.openxmlformats.org/officeDocument/2006/relationships/customXml" Target="../ink/ink16.xml"/><Relationship Id="rId40" Type="http://schemas.openxmlformats.org/officeDocument/2006/relationships/customXml" Target="../ink/ink27.xml"/><Relationship Id="rId45" Type="http://schemas.openxmlformats.org/officeDocument/2006/relationships/image" Target="../media/image20.png"/><Relationship Id="rId66" Type="http://schemas.openxmlformats.org/officeDocument/2006/relationships/customXml" Target="../ink/ink43.xml"/><Relationship Id="rId87" Type="http://schemas.openxmlformats.org/officeDocument/2006/relationships/image" Target="../media/image36.png"/><Relationship Id="rId110" Type="http://schemas.openxmlformats.org/officeDocument/2006/relationships/customXml" Target="../ink/ink74.xml"/><Relationship Id="rId115" Type="http://schemas.openxmlformats.org/officeDocument/2006/relationships/image" Target="../media/image45.png"/><Relationship Id="rId131" Type="http://schemas.openxmlformats.org/officeDocument/2006/relationships/customXml" Target="../ink/ink86.xml"/><Relationship Id="rId136" Type="http://schemas.openxmlformats.org/officeDocument/2006/relationships/customXml" Target="../ink/ink91.xml"/><Relationship Id="rId157" Type="http://schemas.openxmlformats.org/officeDocument/2006/relationships/image" Target="../media/image62.png"/><Relationship Id="rId61" Type="http://schemas.openxmlformats.org/officeDocument/2006/relationships/image" Target="../media/image28.png"/><Relationship Id="rId82" Type="http://schemas.openxmlformats.org/officeDocument/2006/relationships/customXml" Target="../ink/ink55.xml"/><Relationship Id="rId152" Type="http://schemas.openxmlformats.org/officeDocument/2006/relationships/customXml" Target="../ink/ink99.xml"/><Relationship Id="rId19" Type="http://schemas.openxmlformats.org/officeDocument/2006/relationships/image" Target="../media/image12.png"/><Relationship Id="rId14" Type="http://schemas.openxmlformats.org/officeDocument/2006/relationships/customXml" Target="../ink/ink11.xml"/><Relationship Id="rId30" Type="http://schemas.openxmlformats.org/officeDocument/2006/relationships/customXml" Target="../ink/ink19.xml"/><Relationship Id="rId35" Type="http://schemas.openxmlformats.org/officeDocument/2006/relationships/customXml" Target="../ink/ink22.xml"/><Relationship Id="rId56" Type="http://schemas.openxmlformats.org/officeDocument/2006/relationships/customXml" Target="../ink/ink37.xml"/><Relationship Id="rId77" Type="http://schemas.openxmlformats.org/officeDocument/2006/relationships/image" Target="../media/image31.png"/><Relationship Id="rId100" Type="http://schemas.openxmlformats.org/officeDocument/2006/relationships/customXml" Target="../ink/ink67.xml"/><Relationship Id="rId105" Type="http://schemas.openxmlformats.org/officeDocument/2006/relationships/image" Target="../media/image40.png"/><Relationship Id="rId126" Type="http://schemas.openxmlformats.org/officeDocument/2006/relationships/image" Target="../media/image50.png"/><Relationship Id="rId147" Type="http://schemas.openxmlformats.org/officeDocument/2006/relationships/image" Target="../media/image57.png"/><Relationship Id="rId168" Type="http://schemas.openxmlformats.org/officeDocument/2006/relationships/customXml" Target="../ink/ink110.xml"/><Relationship Id="rId8" Type="http://schemas.openxmlformats.org/officeDocument/2006/relationships/customXml" Target="../ink/ink5.xml"/><Relationship Id="rId51" Type="http://schemas.openxmlformats.org/officeDocument/2006/relationships/image" Target="../media/image23.png"/><Relationship Id="rId72" Type="http://schemas.openxmlformats.org/officeDocument/2006/relationships/customXml" Target="../ink/ink49.xml"/><Relationship Id="rId93" Type="http://schemas.openxmlformats.org/officeDocument/2006/relationships/image" Target="../media/image39.png"/><Relationship Id="rId98" Type="http://schemas.openxmlformats.org/officeDocument/2006/relationships/customXml" Target="../ink/ink65.xml"/><Relationship Id="rId121" Type="http://schemas.openxmlformats.org/officeDocument/2006/relationships/image" Target="../media/image48.png"/><Relationship Id="rId142" Type="http://schemas.openxmlformats.org/officeDocument/2006/relationships/customXml" Target="../ink/ink94.xml"/><Relationship Id="rId163" Type="http://schemas.openxmlformats.org/officeDocument/2006/relationships/image" Target="../media/image64.png"/><Relationship Id="rId3" Type="http://schemas.openxmlformats.org/officeDocument/2006/relationships/customXml" Target="../ink/ink1.xml"/><Relationship Id="rId25" Type="http://schemas.openxmlformats.org/officeDocument/2006/relationships/image" Target="../media/image15.png"/><Relationship Id="rId46" Type="http://schemas.openxmlformats.org/officeDocument/2006/relationships/customXml" Target="../ink/ink32.xml"/><Relationship Id="rId67" Type="http://schemas.openxmlformats.org/officeDocument/2006/relationships/customXml" Target="../ink/ink44.xml"/><Relationship Id="rId116" Type="http://schemas.openxmlformats.org/officeDocument/2006/relationships/customXml" Target="../ink/ink77.xml"/><Relationship Id="rId137" Type="http://schemas.openxmlformats.org/officeDocument/2006/relationships/image" Target="../media/image52.png"/><Relationship Id="rId158" Type="http://schemas.openxmlformats.org/officeDocument/2006/relationships/customXml" Target="../ink/ink102.xml"/><Relationship Id="rId20" Type="http://schemas.openxmlformats.org/officeDocument/2006/relationships/customXml" Target="../ink/ink14.xml"/><Relationship Id="rId41" Type="http://schemas.openxmlformats.org/officeDocument/2006/relationships/customXml" Target="../ink/ink28.xml"/><Relationship Id="rId62" Type="http://schemas.openxmlformats.org/officeDocument/2006/relationships/customXml" Target="../ink/ink40.xml"/><Relationship Id="rId83" Type="http://schemas.openxmlformats.org/officeDocument/2006/relationships/image" Target="../media/image34.png"/><Relationship Id="rId88" Type="http://schemas.openxmlformats.org/officeDocument/2006/relationships/customXml" Target="../ink/ink58.xml"/><Relationship Id="rId111" Type="http://schemas.openxmlformats.org/officeDocument/2006/relationships/image" Target="../media/image43.png"/><Relationship Id="rId132" Type="http://schemas.openxmlformats.org/officeDocument/2006/relationships/customXml" Target="../ink/ink87.xml"/><Relationship Id="rId153" Type="http://schemas.openxmlformats.org/officeDocument/2006/relationships/image" Target="../media/image60.png"/><Relationship Id="rId15" Type="http://schemas.openxmlformats.org/officeDocument/2006/relationships/image" Target="../media/image10.png"/><Relationship Id="rId36" Type="http://schemas.openxmlformats.org/officeDocument/2006/relationships/customXml" Target="../ink/ink23.xml"/><Relationship Id="rId57" Type="http://schemas.openxmlformats.org/officeDocument/2006/relationships/image" Target="../media/image26.png"/><Relationship Id="rId106" Type="http://schemas.openxmlformats.org/officeDocument/2006/relationships/customXml" Target="../ink/ink72.xml"/><Relationship Id="rId127" Type="http://schemas.openxmlformats.org/officeDocument/2006/relationships/customXml" Target="../ink/ink83.xml"/><Relationship Id="rId10" Type="http://schemas.openxmlformats.org/officeDocument/2006/relationships/customXml" Target="../ink/ink7.xml"/><Relationship Id="rId31" Type="http://schemas.openxmlformats.org/officeDocument/2006/relationships/image" Target="../media/image18.png"/><Relationship Id="rId52" Type="http://schemas.openxmlformats.org/officeDocument/2006/relationships/customXml" Target="../ink/ink35.xml"/><Relationship Id="rId73" Type="http://schemas.openxmlformats.org/officeDocument/2006/relationships/customXml" Target="../ink/ink50.xml"/><Relationship Id="rId78" Type="http://schemas.openxmlformats.org/officeDocument/2006/relationships/customXml" Target="../ink/ink53.xml"/><Relationship Id="rId94" Type="http://schemas.openxmlformats.org/officeDocument/2006/relationships/customXml" Target="../ink/ink61.xml"/><Relationship Id="rId99" Type="http://schemas.openxmlformats.org/officeDocument/2006/relationships/customXml" Target="../ink/ink66.xml"/><Relationship Id="rId101" Type="http://schemas.openxmlformats.org/officeDocument/2006/relationships/customXml" Target="../ink/ink68.xml"/><Relationship Id="rId122" Type="http://schemas.openxmlformats.org/officeDocument/2006/relationships/customXml" Target="../ink/ink80.xml"/><Relationship Id="rId143" Type="http://schemas.openxmlformats.org/officeDocument/2006/relationships/image" Target="../media/image55.png"/><Relationship Id="rId148" Type="http://schemas.openxmlformats.org/officeDocument/2006/relationships/customXml" Target="../ink/ink97.xml"/><Relationship Id="rId164" Type="http://schemas.openxmlformats.org/officeDocument/2006/relationships/customXml" Target="../ink/ink106.xml"/><Relationship Id="rId169" Type="http://schemas.openxmlformats.org/officeDocument/2006/relationships/image" Target="../media/image65.png"/><Relationship Id="rId4" Type="http://schemas.openxmlformats.org/officeDocument/2006/relationships/image" Target="../media/image9.png"/><Relationship Id="rId9" Type="http://schemas.openxmlformats.org/officeDocument/2006/relationships/customXml" Target="../ink/ink6.xml"/><Relationship Id="rId26" Type="http://schemas.openxmlformats.org/officeDocument/2006/relationships/customXml" Target="../ink/ink17.xml"/><Relationship Id="rId47" Type="http://schemas.openxmlformats.org/officeDocument/2006/relationships/image" Target="../media/image21.png"/><Relationship Id="rId68" Type="http://schemas.openxmlformats.org/officeDocument/2006/relationships/customXml" Target="../ink/ink45.xml"/><Relationship Id="rId89" Type="http://schemas.openxmlformats.org/officeDocument/2006/relationships/image" Target="../media/image37.png"/><Relationship Id="rId112" Type="http://schemas.openxmlformats.org/officeDocument/2006/relationships/customXml" Target="../ink/ink75.xml"/><Relationship Id="rId133" Type="http://schemas.openxmlformats.org/officeDocument/2006/relationships/customXml" Target="../ink/ink88.xml"/><Relationship Id="rId154" Type="http://schemas.openxmlformats.org/officeDocument/2006/relationships/customXml" Target="../ink/ink100.xml"/><Relationship Id="rId16" Type="http://schemas.openxmlformats.org/officeDocument/2006/relationships/customXml" Target="../ink/ink12.xml"/><Relationship Id="rId37" Type="http://schemas.openxmlformats.org/officeDocument/2006/relationships/customXml" Target="../ink/ink24.xml"/><Relationship Id="rId58" Type="http://schemas.openxmlformats.org/officeDocument/2006/relationships/customXml" Target="../ink/ink38.xml"/><Relationship Id="rId79" Type="http://schemas.openxmlformats.org/officeDocument/2006/relationships/image" Target="../media/image32.png"/><Relationship Id="rId102" Type="http://schemas.openxmlformats.org/officeDocument/2006/relationships/customXml" Target="../ink/ink69.xml"/><Relationship Id="rId123" Type="http://schemas.openxmlformats.org/officeDocument/2006/relationships/image" Target="../media/image49.png"/><Relationship Id="rId144" Type="http://schemas.openxmlformats.org/officeDocument/2006/relationships/customXml" Target="../ink/ink95.xml"/><Relationship Id="rId90" Type="http://schemas.openxmlformats.org/officeDocument/2006/relationships/customXml" Target="../ink/ink59.xml"/><Relationship Id="rId165" Type="http://schemas.openxmlformats.org/officeDocument/2006/relationships/customXml" Target="../ink/ink107.xml"/><Relationship Id="rId27" Type="http://schemas.openxmlformats.org/officeDocument/2006/relationships/image" Target="../media/image16.png"/><Relationship Id="rId48" Type="http://schemas.openxmlformats.org/officeDocument/2006/relationships/customXml" Target="../ink/ink33.xml"/><Relationship Id="rId69" Type="http://schemas.openxmlformats.org/officeDocument/2006/relationships/customXml" Target="../ink/ink46.xml"/><Relationship Id="rId113" Type="http://schemas.openxmlformats.org/officeDocument/2006/relationships/image" Target="../media/image44.png"/><Relationship Id="rId134" Type="http://schemas.openxmlformats.org/officeDocument/2006/relationships/customXml" Target="../ink/ink89.xml"/><Relationship Id="rId80" Type="http://schemas.openxmlformats.org/officeDocument/2006/relationships/customXml" Target="../ink/ink54.xml"/><Relationship Id="rId155" Type="http://schemas.openxmlformats.org/officeDocument/2006/relationships/image" Target="../media/image61.png"/><Relationship Id="rId17" Type="http://schemas.openxmlformats.org/officeDocument/2006/relationships/image" Target="../media/image11.png"/><Relationship Id="rId38" Type="http://schemas.openxmlformats.org/officeDocument/2006/relationships/customXml" Target="../ink/ink25.xml"/><Relationship Id="rId59" Type="http://schemas.openxmlformats.org/officeDocument/2006/relationships/image" Target="../media/image27.png"/><Relationship Id="rId103" Type="http://schemas.openxmlformats.org/officeDocument/2006/relationships/customXml" Target="../ink/ink70.xml"/><Relationship Id="rId124" Type="http://schemas.openxmlformats.org/officeDocument/2006/relationships/customXml" Target="../ink/ink8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DD71818-66C7-1C77-FFCF-5A824BDD9113}"/>
              </a:ext>
            </a:extLst>
          </p:cNvPr>
          <p:cNvGrpSpPr/>
          <p:nvPr/>
        </p:nvGrpSpPr>
        <p:grpSpPr>
          <a:xfrm>
            <a:off x="0" y="45554"/>
            <a:ext cx="12192000" cy="6206219"/>
            <a:chOff x="0" y="434792"/>
            <a:chExt cx="12192000" cy="620621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FA2EC2-CB61-CB37-22AC-29C781050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34792"/>
              <a:ext cx="12192000" cy="191068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DAF995E-80F5-C0C2-8D45-A697D8B98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345478"/>
              <a:ext cx="12192000" cy="4295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676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2C4F9A7-E102-A85D-EA4C-F2772C1C0A3C}"/>
              </a:ext>
            </a:extLst>
          </p:cNvPr>
          <p:cNvGrpSpPr/>
          <p:nvPr/>
        </p:nvGrpSpPr>
        <p:grpSpPr>
          <a:xfrm>
            <a:off x="0" y="443314"/>
            <a:ext cx="12192000" cy="4107776"/>
            <a:chOff x="0" y="282677"/>
            <a:chExt cx="12192000" cy="41077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6C27E69-FEE4-8FC7-F3B0-CA2E79D76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82677"/>
              <a:ext cx="12192000" cy="314632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2404BE2-A9A3-FAFD-95C1-AD1FE20D8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357233"/>
              <a:ext cx="12192000" cy="1033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875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B6879D-44E9-87F0-0562-30F6F02C8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960"/>
            <a:ext cx="12192000" cy="654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9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FB6C35E-8715-5AC7-6260-4AE29ECADF1C}"/>
              </a:ext>
            </a:extLst>
          </p:cNvPr>
          <p:cNvGrpSpPr/>
          <p:nvPr/>
        </p:nvGrpSpPr>
        <p:grpSpPr>
          <a:xfrm>
            <a:off x="707350" y="1132522"/>
            <a:ext cx="6397786" cy="2241204"/>
            <a:chOff x="83333" y="2071635"/>
            <a:chExt cx="6397786" cy="224120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79A47E4-9D21-13EE-7B8E-6FD5B3388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8861" y="2071635"/>
              <a:ext cx="1886213" cy="129558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7CB2234-9473-797A-DA32-F7F4FA279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33" y="3429000"/>
              <a:ext cx="6397786" cy="88383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9284FAC-4E08-9CF8-ED20-403B88A9DC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1976" t="39877" r="5999" b="19393"/>
            <a:stretch/>
          </p:blipFill>
          <p:spPr>
            <a:xfrm>
              <a:off x="3873718" y="2202432"/>
              <a:ext cx="1674340" cy="1114619"/>
            </a:xfrm>
            <a:prstGeom prst="rect">
              <a:avLst/>
            </a:prstGeom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BBB67C1B-0786-29F9-4FF7-D6E7F9DDCC48}"/>
                </a:ext>
              </a:extLst>
            </p:cNvPr>
            <p:cNvSpPr/>
            <p:nvPr/>
          </p:nvSpPr>
          <p:spPr>
            <a:xfrm>
              <a:off x="3578185" y="2242751"/>
              <a:ext cx="222422" cy="103398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1763C1-D7BF-9C3E-AAC0-6B797941DBAA}"/>
                </a:ext>
              </a:extLst>
            </p:cNvPr>
            <p:cNvSpPr/>
            <p:nvPr/>
          </p:nvSpPr>
          <p:spPr>
            <a:xfrm>
              <a:off x="5208373" y="3484605"/>
              <a:ext cx="1229497" cy="65490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775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D114C2-B60A-FDA9-BA0D-AC1342EE9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9476" y="201456"/>
            <a:ext cx="12999714" cy="59089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B3CEB47-3B1E-78C0-996D-0290B122951E}"/>
                  </a:ext>
                </a:extLst>
              </p14:cNvPr>
              <p14:cNvContentPartPr/>
              <p14:nvPr/>
            </p14:nvContentPartPr>
            <p14:xfrm>
              <a:off x="253226" y="5616039"/>
              <a:ext cx="36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B3CEB47-3B1E-78C0-996D-0290B12295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226" y="560703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FF36691-C845-69CC-BC22-18EA1B72A1F5}"/>
                  </a:ext>
                </a:extLst>
              </p14:cNvPr>
              <p14:cNvContentPartPr/>
              <p14:nvPr/>
            </p14:nvContentPartPr>
            <p14:xfrm>
              <a:off x="364466" y="5344239"/>
              <a:ext cx="36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FF36691-C845-69CC-BC22-18EA1B72A1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466" y="533523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3A26B51-9685-FA3A-AFBB-003FA46491AA}"/>
                  </a:ext>
                </a:extLst>
              </p14:cNvPr>
              <p14:cNvContentPartPr/>
              <p14:nvPr/>
            </p14:nvContentPartPr>
            <p14:xfrm>
              <a:off x="481826" y="5146239"/>
              <a:ext cx="36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3A26B51-9685-FA3A-AFBB-003FA46491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826" y="513759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8CA2BF7B-99A5-34C9-5923-D61524250D2A}"/>
                  </a:ext>
                </a:extLst>
              </p14:cNvPr>
              <p14:cNvContentPartPr/>
              <p14:nvPr/>
            </p14:nvContentPartPr>
            <p14:xfrm>
              <a:off x="599186" y="4936359"/>
              <a:ext cx="360" cy="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8CA2BF7B-99A5-34C9-5923-D61524250D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186" y="49277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7E6C1F2-000E-9982-4299-0587E8FA7C03}"/>
                  </a:ext>
                </a:extLst>
              </p14:cNvPr>
              <p14:cNvContentPartPr/>
              <p14:nvPr/>
            </p14:nvContentPartPr>
            <p14:xfrm>
              <a:off x="691706" y="4744839"/>
              <a:ext cx="36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7E6C1F2-000E-9982-4299-0587E8FA7C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3066" y="473583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E863B77-4576-A561-BE8C-BBCD24C4D814}"/>
                  </a:ext>
                </a:extLst>
              </p14:cNvPr>
              <p14:cNvContentPartPr/>
              <p14:nvPr/>
            </p14:nvContentPartPr>
            <p14:xfrm>
              <a:off x="870986" y="4565559"/>
              <a:ext cx="360" cy="3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E863B77-4576-A561-BE8C-BBCD24C4D8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1986" y="45569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15323A61-39AC-7455-BF82-A855B12DE2DA}"/>
                  </a:ext>
                </a:extLst>
              </p14:cNvPr>
              <p14:cNvContentPartPr/>
              <p14:nvPr/>
            </p14:nvContentPartPr>
            <p14:xfrm>
              <a:off x="994466" y="4423719"/>
              <a:ext cx="360" cy="3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15323A61-39AC-7455-BF82-A855B12DE2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826" y="44147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B29D3C2-01D3-DACB-4C3E-6E0F8FF7696A}"/>
                  </a:ext>
                </a:extLst>
              </p14:cNvPr>
              <p14:cNvContentPartPr/>
              <p14:nvPr/>
            </p14:nvContentPartPr>
            <p14:xfrm>
              <a:off x="1087346" y="4238319"/>
              <a:ext cx="360" cy="360"/>
            </p14:xfrm>
          </p:contentPart>
        </mc:Choice>
        <mc:Fallback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B29D3C2-01D3-DACB-4C3E-6E0F8FF769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8346" y="42293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75553254-9A86-F641-AC0E-77EEAE54E3F2}"/>
                  </a:ext>
                </a:extLst>
              </p14:cNvPr>
              <p14:cNvContentPartPr/>
              <p14:nvPr/>
            </p14:nvContentPartPr>
            <p14:xfrm>
              <a:off x="1204706" y="4127079"/>
              <a:ext cx="360" cy="360"/>
            </p14:xfrm>
          </p:contentPart>
        </mc:Choice>
        <mc:Fallback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75553254-9A86-F641-AC0E-77EEAE54E3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5706" y="411807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DF25CD99-A8D5-F2FE-3CE3-10FE91DB9458}"/>
                  </a:ext>
                </a:extLst>
              </p14:cNvPr>
              <p14:cNvContentPartPr/>
              <p14:nvPr/>
            </p14:nvContentPartPr>
            <p14:xfrm>
              <a:off x="1291106" y="3953919"/>
              <a:ext cx="360" cy="36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DF25CD99-A8D5-F2FE-3CE3-10FE91DB94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2106" y="394527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E135367C-2041-A170-7A54-A0E133FCC8CD}"/>
                  </a:ext>
                </a:extLst>
              </p14:cNvPr>
              <p14:cNvContentPartPr/>
              <p14:nvPr/>
            </p14:nvContentPartPr>
            <p14:xfrm>
              <a:off x="1402346" y="3744039"/>
              <a:ext cx="2880" cy="3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E135367C-2041-A170-7A54-A0E133FCC8C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84706" y="3726039"/>
                <a:ext cx="38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A45E442A-D0FF-2326-670A-1A2F858134B3}"/>
                  </a:ext>
                </a:extLst>
              </p14:cNvPr>
              <p14:cNvContentPartPr/>
              <p14:nvPr/>
            </p14:nvContentPartPr>
            <p14:xfrm>
              <a:off x="1519706" y="3623799"/>
              <a:ext cx="360" cy="288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A45E442A-D0FF-2326-670A-1A2F858134B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01706" y="3606159"/>
                <a:ext cx="360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D196AEA9-4569-BCEF-5C50-F905C0FB32F9}"/>
                  </a:ext>
                </a:extLst>
              </p14:cNvPr>
              <p14:cNvContentPartPr/>
              <p14:nvPr/>
            </p14:nvContentPartPr>
            <p14:xfrm>
              <a:off x="1668026" y="3459639"/>
              <a:ext cx="360" cy="36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D196AEA9-4569-BCEF-5C50-F905C0FB32F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50026" y="344199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BD5F1088-74BE-6435-D311-F3F3D55D752D}"/>
                  </a:ext>
                </a:extLst>
              </p14:cNvPr>
              <p14:cNvContentPartPr/>
              <p14:nvPr/>
            </p14:nvContentPartPr>
            <p14:xfrm>
              <a:off x="1767026" y="3360999"/>
              <a:ext cx="360" cy="36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BD5F1088-74BE-6435-D311-F3F3D55D752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49026" y="334299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2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219EA3F1-6B46-FA85-3102-71883A32F666}"/>
                  </a:ext>
                </a:extLst>
              </p14:cNvPr>
              <p14:cNvContentPartPr/>
              <p14:nvPr/>
            </p14:nvContentPartPr>
            <p14:xfrm>
              <a:off x="1884026" y="3249759"/>
              <a:ext cx="360" cy="36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219EA3F1-6B46-FA85-3102-71883A32F66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66386" y="323211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4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638CA32D-F05F-9662-77A4-6C987240C2CC}"/>
                  </a:ext>
                </a:extLst>
              </p14:cNvPr>
              <p14:cNvContentPartPr/>
              <p14:nvPr/>
            </p14:nvContentPartPr>
            <p14:xfrm>
              <a:off x="1995626" y="3181719"/>
              <a:ext cx="360" cy="36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638CA32D-F05F-9662-77A4-6C987240C2C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77626" y="316371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EE66566A-DF30-6458-9C36-6A95D3C534B5}"/>
                  </a:ext>
                </a:extLst>
              </p14:cNvPr>
              <p14:cNvContentPartPr/>
              <p14:nvPr/>
            </p14:nvContentPartPr>
            <p14:xfrm>
              <a:off x="2125226" y="3057879"/>
              <a:ext cx="360" cy="36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EE66566A-DF30-6458-9C36-6A95D3C534B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07226" y="304023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472D6D56-9387-6ED9-5ECC-A36F6781C51D}"/>
                  </a:ext>
                </a:extLst>
              </p14:cNvPr>
              <p14:cNvContentPartPr/>
              <p14:nvPr/>
            </p14:nvContentPartPr>
            <p14:xfrm>
              <a:off x="2217746" y="2990199"/>
              <a:ext cx="360" cy="36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472D6D56-9387-6ED9-5ECC-A36F6781C51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00106" y="297219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0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0F40399E-1889-82B3-1233-2270F7DF492F}"/>
                  </a:ext>
                </a:extLst>
              </p14:cNvPr>
              <p14:cNvContentPartPr/>
              <p14:nvPr/>
            </p14:nvContentPartPr>
            <p14:xfrm>
              <a:off x="2322866" y="2878959"/>
              <a:ext cx="360" cy="36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0F40399E-1889-82B3-1233-2270F7DF492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05226" y="286095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2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B06A8761-FCF3-D6B4-1C62-CADEBACDE06E}"/>
                  </a:ext>
                </a:extLst>
              </p14:cNvPr>
              <p14:cNvContentPartPr/>
              <p14:nvPr/>
            </p14:nvContentPartPr>
            <p14:xfrm>
              <a:off x="2415746" y="2792559"/>
              <a:ext cx="360" cy="36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B06A8761-FCF3-D6B4-1C62-CADEBACDE06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97746" y="277455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E7E9B58C-FF6B-2FBD-189A-7E58FC265678}"/>
                  </a:ext>
                </a:extLst>
              </p14:cNvPr>
              <p14:cNvContentPartPr/>
              <p14:nvPr/>
            </p14:nvContentPartPr>
            <p14:xfrm>
              <a:off x="2545346" y="2693559"/>
              <a:ext cx="360" cy="36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E7E9B58C-FF6B-2FBD-189A-7E58FC2656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6346" y="268455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A961689C-05D3-83A8-6ECD-AD66FA165E2E}"/>
                  </a:ext>
                </a:extLst>
              </p14:cNvPr>
              <p14:cNvContentPartPr/>
              <p14:nvPr/>
            </p14:nvContentPartPr>
            <p14:xfrm>
              <a:off x="2668826" y="2644239"/>
              <a:ext cx="360" cy="36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A961689C-05D3-83A8-6ECD-AD66FA165E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9826" y="263559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D0381F5A-2984-13F8-9228-9368928AF956}"/>
                  </a:ext>
                </a:extLst>
              </p14:cNvPr>
              <p14:cNvContentPartPr/>
              <p14:nvPr/>
            </p14:nvContentPartPr>
            <p14:xfrm>
              <a:off x="2761346" y="2502039"/>
              <a:ext cx="360" cy="36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D0381F5A-2984-13F8-9228-9368928AF9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2706" y="249339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08B4707F-2AC6-A33D-BDA0-0F8826D2D9E2}"/>
                  </a:ext>
                </a:extLst>
              </p14:cNvPr>
              <p14:cNvContentPartPr/>
              <p14:nvPr/>
            </p14:nvContentPartPr>
            <p14:xfrm>
              <a:off x="2891306" y="2477199"/>
              <a:ext cx="360" cy="36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08B4707F-2AC6-A33D-BDA0-0F8826D2D9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2666" y="246855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A4E0FADB-7D24-59C0-1EA6-DF04BA8B3210}"/>
                  </a:ext>
                </a:extLst>
              </p14:cNvPr>
              <p14:cNvContentPartPr/>
              <p14:nvPr/>
            </p14:nvContentPartPr>
            <p14:xfrm>
              <a:off x="2996426" y="2433999"/>
              <a:ext cx="360" cy="360"/>
            </p14:xfrm>
          </p:contentPart>
        </mc:Choice>
        <mc:Fallback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A4E0FADB-7D24-59C0-1EA6-DF04BA8B32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7426" y="242535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3CE61C45-211E-2453-25D5-67D0A2652A5B}"/>
                  </a:ext>
                </a:extLst>
              </p14:cNvPr>
              <p14:cNvContentPartPr/>
              <p14:nvPr/>
            </p14:nvContentPartPr>
            <p14:xfrm>
              <a:off x="3132146" y="2335359"/>
              <a:ext cx="360" cy="360"/>
            </p14:xfrm>
          </p:contentPart>
        </mc:Choice>
        <mc:Fallback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3CE61C45-211E-2453-25D5-67D0A2652A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3506" y="232635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6160FD90-D18C-84CD-C994-2553D78FC21A}"/>
                  </a:ext>
                </a:extLst>
              </p14:cNvPr>
              <p14:cNvContentPartPr/>
              <p14:nvPr/>
            </p14:nvContentPartPr>
            <p14:xfrm>
              <a:off x="3225026" y="2298279"/>
              <a:ext cx="360" cy="36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6160FD90-D18C-84CD-C994-2553D78FC2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6026" y="228927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DCAF451F-5C90-5EB0-6E74-09748C8DF1F3}"/>
                  </a:ext>
                </a:extLst>
              </p14:cNvPr>
              <p14:cNvContentPartPr/>
              <p14:nvPr/>
            </p14:nvContentPartPr>
            <p14:xfrm>
              <a:off x="3342386" y="2224119"/>
              <a:ext cx="360" cy="360"/>
            </p14:xfrm>
          </p:contentPart>
        </mc:Choice>
        <mc:Fallback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DCAF451F-5C90-5EB0-6E74-09748C8DF1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33386" y="22151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6838CE09-F82E-3D47-08FF-C7EDB946F1E2}"/>
                  </a:ext>
                </a:extLst>
              </p14:cNvPr>
              <p14:cNvContentPartPr/>
              <p14:nvPr/>
            </p14:nvContentPartPr>
            <p14:xfrm>
              <a:off x="3447146" y="2180919"/>
              <a:ext cx="360" cy="36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6838CE09-F82E-3D47-08FF-C7EDB946F1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38506" y="21719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8F6F8981-12DB-3D1C-100E-59BFCA0199BB}"/>
                  </a:ext>
                </a:extLst>
              </p14:cNvPr>
              <p14:cNvContentPartPr/>
              <p14:nvPr/>
            </p14:nvContentPartPr>
            <p14:xfrm>
              <a:off x="3564866" y="2125119"/>
              <a:ext cx="360" cy="360"/>
            </p14:xfrm>
          </p:contentPart>
        </mc:Choice>
        <mc:Fallback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8F6F8981-12DB-3D1C-100E-59BFCA0199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5866" y="211647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4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93634FD5-7A61-BE63-6CD2-EAEE3AD12860}"/>
                  </a:ext>
                </a:extLst>
              </p14:cNvPr>
              <p14:cNvContentPartPr/>
              <p14:nvPr/>
            </p14:nvContentPartPr>
            <p14:xfrm>
              <a:off x="3700586" y="2073279"/>
              <a:ext cx="360" cy="2880"/>
            </p14:xfrm>
          </p:contentPart>
        </mc:Choice>
        <mc:Fallback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93634FD5-7A61-BE63-6CD2-EAEE3AD1286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82946" y="2055279"/>
                <a:ext cx="360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6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C622014B-2E77-E9FE-4C31-76B578B4C345}"/>
                  </a:ext>
                </a:extLst>
              </p14:cNvPr>
              <p14:cNvContentPartPr/>
              <p14:nvPr/>
            </p14:nvContentPartPr>
            <p14:xfrm>
              <a:off x="3830546" y="2007759"/>
              <a:ext cx="360" cy="360"/>
            </p14:xfrm>
          </p:contentPart>
        </mc:Choice>
        <mc:Fallback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C622014B-2E77-E9FE-4C31-76B578B4C34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12546" y="198975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8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C824C598-757A-EF98-BE5E-F3C1BADD9B65}"/>
                  </a:ext>
                </a:extLst>
              </p14:cNvPr>
              <p14:cNvContentPartPr/>
              <p14:nvPr/>
            </p14:nvContentPartPr>
            <p14:xfrm>
              <a:off x="3929186" y="1970679"/>
              <a:ext cx="360" cy="36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C824C598-757A-EF98-BE5E-F3C1BADD9B6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11546" y="195303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0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9C47D327-B4CD-9BC3-1979-77E224D128F5}"/>
                  </a:ext>
                </a:extLst>
              </p14:cNvPr>
              <p14:cNvContentPartPr/>
              <p14:nvPr/>
            </p14:nvContentPartPr>
            <p14:xfrm>
              <a:off x="4046906" y="1896519"/>
              <a:ext cx="360" cy="360"/>
            </p14:xfrm>
          </p:contentPart>
        </mc:Choice>
        <mc:Fallback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9C47D327-B4CD-9BC3-1979-77E224D128F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28906" y="187887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2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2E259EC4-4324-13BB-B9D6-BA9AB1702511}"/>
                  </a:ext>
                </a:extLst>
              </p14:cNvPr>
              <p14:cNvContentPartPr/>
              <p14:nvPr/>
            </p14:nvContentPartPr>
            <p14:xfrm>
              <a:off x="4145546" y="1875639"/>
              <a:ext cx="360" cy="2880"/>
            </p14:xfrm>
          </p:contentPart>
        </mc:Choice>
        <mc:Fallback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2E259EC4-4324-13BB-B9D6-BA9AB170251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27546" y="1857639"/>
                <a:ext cx="360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4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D0F74ABE-FE9E-D98F-4DCD-958B65606627}"/>
                  </a:ext>
                </a:extLst>
              </p14:cNvPr>
              <p14:cNvContentPartPr/>
              <p14:nvPr/>
            </p14:nvContentPartPr>
            <p14:xfrm>
              <a:off x="4269026" y="1828479"/>
              <a:ext cx="360" cy="360"/>
            </p14:xfrm>
          </p:contentPart>
        </mc:Choice>
        <mc:Fallback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D0F74ABE-FE9E-D98F-4DCD-958B6560662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51386" y="181083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6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E60C147A-D93E-CABC-B0D9-A3385C70D43F}"/>
                  </a:ext>
                </a:extLst>
              </p14:cNvPr>
              <p14:cNvContentPartPr/>
              <p14:nvPr/>
            </p14:nvContentPartPr>
            <p14:xfrm>
              <a:off x="4367666" y="1818759"/>
              <a:ext cx="2880" cy="4320"/>
            </p14:xfrm>
          </p:contentPart>
        </mc:Choice>
        <mc:Fallback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E60C147A-D93E-CABC-B0D9-A3385C70D43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50026" y="1800759"/>
                <a:ext cx="385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8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9C7D9DC1-2FFC-0356-356F-0C415A81CF29}"/>
                  </a:ext>
                </a:extLst>
              </p14:cNvPr>
              <p14:cNvContentPartPr/>
              <p14:nvPr/>
            </p14:nvContentPartPr>
            <p14:xfrm>
              <a:off x="4497626" y="1760799"/>
              <a:ext cx="360" cy="360"/>
            </p14:xfrm>
          </p:contentPart>
        </mc:Choice>
        <mc:Fallback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9C7D9DC1-2FFC-0356-356F-0C415A81CF2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79986" y="174279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0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A5B01A5D-B201-D87F-C996-7FD20C848F5C}"/>
                  </a:ext>
                </a:extLst>
              </p14:cNvPr>
              <p14:cNvContentPartPr/>
              <p14:nvPr/>
            </p14:nvContentPartPr>
            <p14:xfrm>
              <a:off x="4621106" y="1735959"/>
              <a:ext cx="360" cy="360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A5B01A5D-B201-D87F-C996-7FD20C848F5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603466" y="171795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2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276460DC-A877-ABF8-BB9C-C0F0C4B6B1E0}"/>
                  </a:ext>
                </a:extLst>
              </p14:cNvPr>
              <p14:cNvContentPartPr/>
              <p14:nvPr/>
            </p14:nvContentPartPr>
            <p14:xfrm>
              <a:off x="4701386" y="1717599"/>
              <a:ext cx="360" cy="360"/>
            </p14:xfrm>
          </p:contentPart>
        </mc:Choice>
        <mc:Fallback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276460DC-A877-ABF8-BB9C-C0F0C4B6B1E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83746" y="169959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DF49A30C-5572-7161-CB32-67298D48C0B1}"/>
                  </a:ext>
                </a:extLst>
              </p14:cNvPr>
              <p14:cNvContentPartPr/>
              <p14:nvPr/>
            </p14:nvContentPartPr>
            <p14:xfrm>
              <a:off x="4831346" y="1680159"/>
              <a:ext cx="360" cy="360"/>
            </p14:xfrm>
          </p:contentPart>
        </mc:Choice>
        <mc:Fallback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DF49A30C-5572-7161-CB32-67298D48C0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2706" y="16715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02146772-5F39-0FAB-0440-29E6C0E00792}"/>
                  </a:ext>
                </a:extLst>
              </p14:cNvPr>
              <p14:cNvContentPartPr/>
              <p14:nvPr/>
            </p14:nvContentPartPr>
            <p14:xfrm>
              <a:off x="4936466" y="1661799"/>
              <a:ext cx="360" cy="360"/>
            </p14:xfrm>
          </p:contentPart>
        </mc:Choice>
        <mc:Fallback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02146772-5F39-0FAB-0440-29E6C0E007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7466" y="165315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CD3E2529-BC2D-BAD9-E2AF-31B89C1434E3}"/>
                  </a:ext>
                </a:extLst>
              </p14:cNvPr>
              <p14:cNvContentPartPr/>
              <p14:nvPr/>
            </p14:nvContentPartPr>
            <p14:xfrm>
              <a:off x="5041226" y="1624719"/>
              <a:ext cx="360" cy="360"/>
            </p14:xfrm>
          </p:contentPart>
        </mc:Choice>
        <mc:Fallback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CD3E2529-BC2D-BAD9-E2AF-31B89C1434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2586" y="161607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9621EE69-E907-EEF4-85C3-07A8D8560518}"/>
                  </a:ext>
                </a:extLst>
              </p14:cNvPr>
              <p14:cNvContentPartPr/>
              <p14:nvPr/>
            </p14:nvContentPartPr>
            <p14:xfrm>
              <a:off x="5177306" y="1624719"/>
              <a:ext cx="360" cy="360"/>
            </p14:xfrm>
          </p:contentPart>
        </mc:Choice>
        <mc:Fallback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9621EE69-E907-EEF4-85C3-07A8D85605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8306" y="161607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7DCD09E5-BF5D-345F-9CE8-6211D1144D00}"/>
                  </a:ext>
                </a:extLst>
              </p14:cNvPr>
              <p14:cNvContentPartPr/>
              <p14:nvPr/>
            </p14:nvContentPartPr>
            <p14:xfrm>
              <a:off x="5269826" y="1593759"/>
              <a:ext cx="360" cy="360"/>
            </p14:xfrm>
          </p:contentPart>
        </mc:Choice>
        <mc:Fallback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7DCD09E5-BF5D-345F-9CE8-6211D1144D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1186" y="15851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795DD019-5826-D0D1-8836-A1515ABFA48F}"/>
                  </a:ext>
                </a:extLst>
              </p14:cNvPr>
              <p14:cNvContentPartPr/>
              <p14:nvPr/>
            </p14:nvContentPartPr>
            <p14:xfrm>
              <a:off x="5399786" y="1593759"/>
              <a:ext cx="360" cy="360"/>
            </p14:xfrm>
          </p:contentPart>
        </mc:Choice>
        <mc:Fallback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795DD019-5826-D0D1-8836-A1515ABFA4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0786" y="15851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6262B7E1-7FF5-D9E5-ACD9-7037ECDA1552}"/>
                  </a:ext>
                </a:extLst>
              </p14:cNvPr>
              <p14:cNvContentPartPr/>
              <p14:nvPr/>
            </p14:nvContentPartPr>
            <p14:xfrm>
              <a:off x="5486186" y="1587639"/>
              <a:ext cx="360" cy="360"/>
            </p14:xfrm>
          </p:contentPart>
        </mc:Choice>
        <mc:Fallback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6262B7E1-7FF5-D9E5-ACD9-7037ECDA15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7186" y="157863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0DEF3260-CA50-263D-519A-9DD0D18CC392}"/>
                  </a:ext>
                </a:extLst>
              </p14:cNvPr>
              <p14:cNvContentPartPr/>
              <p14:nvPr/>
            </p14:nvContentPartPr>
            <p14:xfrm>
              <a:off x="5603546" y="1575399"/>
              <a:ext cx="360" cy="360"/>
            </p14:xfrm>
          </p:contentPart>
        </mc:Choice>
        <mc:Fallback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0DEF3260-CA50-263D-519A-9DD0D18CC3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94906" y="156639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1267F167-3675-62DE-8938-4CBE1E3427B1}"/>
                  </a:ext>
                </a:extLst>
              </p14:cNvPr>
              <p14:cNvContentPartPr/>
              <p14:nvPr/>
            </p14:nvContentPartPr>
            <p14:xfrm>
              <a:off x="5751866" y="1593759"/>
              <a:ext cx="360" cy="360"/>
            </p14:xfrm>
          </p:contentPart>
        </mc:Choice>
        <mc:Fallback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1267F167-3675-62DE-8938-4CBE1E3427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3226" y="15851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DA836FF3-32FD-6A44-CD76-B22D96391F22}"/>
                  </a:ext>
                </a:extLst>
              </p14:cNvPr>
              <p14:cNvContentPartPr/>
              <p14:nvPr/>
            </p14:nvContentPartPr>
            <p14:xfrm>
              <a:off x="5838266" y="1587639"/>
              <a:ext cx="360" cy="360"/>
            </p14:xfrm>
          </p:contentPart>
        </mc:Choice>
        <mc:Fallback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DA836FF3-32FD-6A44-CD76-B22D96391F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9626" y="157863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4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C4C0F31E-79E6-1E1C-78F5-279E69809660}"/>
                  </a:ext>
                </a:extLst>
              </p14:cNvPr>
              <p14:cNvContentPartPr/>
              <p14:nvPr/>
            </p14:nvContentPartPr>
            <p14:xfrm>
              <a:off x="5986586" y="1562799"/>
              <a:ext cx="360" cy="360"/>
            </p14:xfrm>
          </p:contentPart>
        </mc:Choice>
        <mc:Fallback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C4C0F31E-79E6-1E1C-78F5-279E6980966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968586" y="154515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6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F91347E2-8A65-745B-D82D-CEEB483EE447}"/>
                  </a:ext>
                </a:extLst>
              </p14:cNvPr>
              <p14:cNvContentPartPr/>
              <p14:nvPr/>
            </p14:nvContentPartPr>
            <p14:xfrm>
              <a:off x="6091706" y="1575399"/>
              <a:ext cx="360" cy="360"/>
            </p14:xfrm>
          </p:contentPart>
        </mc:Choice>
        <mc:Fallback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F91347E2-8A65-745B-D82D-CEEB483EE44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073706" y="155739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8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1A95236E-8C32-2F93-342F-664FFE8482D3}"/>
                  </a:ext>
                </a:extLst>
              </p14:cNvPr>
              <p14:cNvContentPartPr/>
              <p14:nvPr/>
            </p14:nvContentPartPr>
            <p14:xfrm>
              <a:off x="6190706" y="1606359"/>
              <a:ext cx="360" cy="360"/>
            </p14:xfrm>
          </p:contentPart>
        </mc:Choice>
        <mc:Fallback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1A95236E-8C32-2F93-342F-664FFE8482D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172706" y="158835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0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56489ADC-C6BE-9ACF-53E0-7B0925993E6F}"/>
                  </a:ext>
                </a:extLst>
              </p14:cNvPr>
              <p14:cNvContentPartPr/>
              <p14:nvPr/>
            </p14:nvContentPartPr>
            <p14:xfrm>
              <a:off x="6339026" y="1593759"/>
              <a:ext cx="360" cy="360"/>
            </p14:xfrm>
          </p:contentPart>
        </mc:Choice>
        <mc:Fallback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56489ADC-C6BE-9ACF-53E0-7B0925993E6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321026" y="157611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2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5BC8B999-50A6-61D4-C4BD-595C75177021}"/>
                  </a:ext>
                </a:extLst>
              </p14:cNvPr>
              <p14:cNvContentPartPr/>
              <p14:nvPr/>
            </p14:nvContentPartPr>
            <p14:xfrm>
              <a:off x="6425426" y="1606359"/>
              <a:ext cx="360" cy="360"/>
            </p14:xfrm>
          </p:contentPart>
        </mc:Choice>
        <mc:Fallback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5BC8B999-50A6-61D4-C4BD-595C7517702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407426" y="158835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4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0A2F0EDB-E36B-3E26-6528-18854E786E9D}"/>
                  </a:ext>
                </a:extLst>
              </p14:cNvPr>
              <p14:cNvContentPartPr/>
              <p14:nvPr/>
            </p14:nvContentPartPr>
            <p14:xfrm>
              <a:off x="6517946" y="1618599"/>
              <a:ext cx="360" cy="360"/>
            </p14:xfrm>
          </p:contentPart>
        </mc:Choice>
        <mc:Fallback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0A2F0EDB-E36B-3E26-6528-18854E786E9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500306" y="160095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6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BB85D56C-1678-A49B-4C36-89752141BB6D}"/>
                  </a:ext>
                </a:extLst>
              </p14:cNvPr>
              <p14:cNvContentPartPr/>
              <p14:nvPr/>
            </p14:nvContentPartPr>
            <p14:xfrm>
              <a:off x="6654026" y="1630839"/>
              <a:ext cx="360" cy="360"/>
            </p14:xfrm>
          </p:contentPart>
        </mc:Choice>
        <mc:Fallback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BB85D56C-1678-A49B-4C36-89752141BB6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636026" y="161283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8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DE7A73F3-D3BD-40DB-E9D7-B8279B0DB5AB}"/>
                  </a:ext>
                </a:extLst>
              </p14:cNvPr>
              <p14:cNvContentPartPr/>
              <p14:nvPr/>
            </p14:nvContentPartPr>
            <p14:xfrm>
              <a:off x="6765266" y="1643079"/>
              <a:ext cx="360" cy="360"/>
            </p14:xfrm>
          </p:contentPart>
        </mc:Choice>
        <mc:Fallback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DE7A73F3-D3BD-40DB-E9D7-B8279B0DB5A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747266" y="162543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0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91255124-48B8-AC9B-84DF-9CAC357F296D}"/>
                  </a:ext>
                </a:extLst>
              </p14:cNvPr>
              <p14:cNvContentPartPr/>
              <p14:nvPr/>
            </p14:nvContentPartPr>
            <p14:xfrm>
              <a:off x="6907466" y="1655679"/>
              <a:ext cx="360" cy="360"/>
            </p14:xfrm>
          </p:contentPart>
        </mc:Choice>
        <mc:Fallback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91255124-48B8-AC9B-84DF-9CAC357F296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89466" y="163767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2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A6841B17-4134-5C3E-ABE0-D72CB503F280}"/>
                  </a:ext>
                </a:extLst>
              </p14:cNvPr>
              <p14:cNvContentPartPr/>
              <p14:nvPr/>
            </p14:nvContentPartPr>
            <p14:xfrm>
              <a:off x="6987746" y="1674399"/>
              <a:ext cx="360" cy="360"/>
            </p14:xfrm>
          </p:contentPart>
        </mc:Choice>
        <mc:Fallback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A6841B17-4134-5C3E-ABE0-D72CB503F28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969746" y="165639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9C45133F-641B-C3BA-45B6-48818A2E2CA0}"/>
                  </a:ext>
                </a:extLst>
              </p14:cNvPr>
              <p14:cNvContentPartPr/>
              <p14:nvPr/>
            </p14:nvContentPartPr>
            <p14:xfrm>
              <a:off x="7117346" y="1692759"/>
              <a:ext cx="360" cy="360"/>
            </p14:xfrm>
          </p:contentPart>
        </mc:Choice>
        <mc:Fallback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9C45133F-641B-C3BA-45B6-48818A2E2C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08346" y="168375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676DDA1A-9507-77FF-C350-1F577E9FBDE0}"/>
                  </a:ext>
                </a:extLst>
              </p14:cNvPr>
              <p14:cNvContentPartPr/>
              <p14:nvPr/>
            </p14:nvContentPartPr>
            <p14:xfrm>
              <a:off x="7228586" y="1742079"/>
              <a:ext cx="360" cy="360"/>
            </p14:xfrm>
          </p:contentPart>
        </mc:Choice>
        <mc:Fallback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676DDA1A-9507-77FF-C350-1F577E9FBD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9946" y="173343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215688EC-8DF6-72E0-D929-4805C33ECEE5}"/>
                  </a:ext>
                </a:extLst>
              </p14:cNvPr>
              <p14:cNvContentPartPr/>
              <p14:nvPr/>
            </p14:nvContentPartPr>
            <p14:xfrm>
              <a:off x="7364666" y="1779159"/>
              <a:ext cx="360" cy="360"/>
            </p14:xfrm>
          </p:contentPart>
        </mc:Choice>
        <mc:Fallback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215688EC-8DF6-72E0-D929-4805C33ECE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5666" y="177015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3F97A520-1572-39CB-278F-523AFB706160}"/>
                  </a:ext>
                </a:extLst>
              </p14:cNvPr>
              <p14:cNvContentPartPr/>
              <p14:nvPr/>
            </p14:nvContentPartPr>
            <p14:xfrm>
              <a:off x="7432346" y="1822359"/>
              <a:ext cx="360" cy="360"/>
            </p14:xfrm>
          </p:contentPart>
        </mc:Choice>
        <mc:Fallback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3F97A520-1572-39CB-278F-523AFB7061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23706" y="18137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80FBD213-237C-4820-85D7-4AF1E06FB10F}"/>
                  </a:ext>
                </a:extLst>
              </p14:cNvPr>
              <p14:cNvContentPartPr/>
              <p14:nvPr/>
            </p14:nvContentPartPr>
            <p14:xfrm>
              <a:off x="7556186" y="1859439"/>
              <a:ext cx="360" cy="360"/>
            </p14:xfrm>
          </p:contentPart>
        </mc:Choice>
        <mc:Fallback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80FBD213-237C-4820-85D7-4AF1E06FB1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47186" y="185043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2D513604-02D7-8267-EC0B-F2C800694CDD}"/>
                  </a:ext>
                </a:extLst>
              </p14:cNvPr>
              <p14:cNvContentPartPr/>
              <p14:nvPr/>
            </p14:nvContentPartPr>
            <p14:xfrm>
              <a:off x="7642586" y="1884279"/>
              <a:ext cx="360" cy="360"/>
            </p14:xfrm>
          </p:contentPart>
        </mc:Choice>
        <mc:Fallback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2D513604-02D7-8267-EC0B-F2C800694C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33586" y="187527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662C0809-4ECA-A556-68AF-D30B133128F4}"/>
                  </a:ext>
                </a:extLst>
              </p14:cNvPr>
              <p14:cNvContentPartPr/>
              <p14:nvPr/>
            </p14:nvContentPartPr>
            <p14:xfrm>
              <a:off x="7766066" y="1921359"/>
              <a:ext cx="360" cy="360"/>
            </p14:xfrm>
          </p:contentPart>
        </mc:Choice>
        <mc:Fallback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662C0809-4ECA-A556-68AF-D30B133128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57066" y="191235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AAFB97CB-14DE-30B6-22F8-768E7338E325}"/>
                  </a:ext>
                </a:extLst>
              </p14:cNvPr>
              <p14:cNvContentPartPr/>
              <p14:nvPr/>
            </p14:nvContentPartPr>
            <p14:xfrm>
              <a:off x="7920506" y="1995159"/>
              <a:ext cx="360" cy="360"/>
            </p14:xfrm>
          </p:contentPart>
        </mc:Choice>
        <mc:Fallback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AAFB97CB-14DE-30B6-22F8-768E7338E3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11866" y="19865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24074F82-5D89-9AD1-3E96-195E71751ACC}"/>
                  </a:ext>
                </a:extLst>
              </p14:cNvPr>
              <p14:cNvContentPartPr/>
              <p14:nvPr/>
            </p14:nvContentPartPr>
            <p14:xfrm>
              <a:off x="8019146" y="2032599"/>
              <a:ext cx="360" cy="360"/>
            </p14:xfrm>
          </p:contentPart>
        </mc:Choice>
        <mc:Fallback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24074F82-5D89-9AD1-3E96-195E71751A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10506" y="202359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161FB624-A8EF-3B20-CD73-71513AFB034C}"/>
                  </a:ext>
                </a:extLst>
              </p14:cNvPr>
              <p14:cNvContentPartPr/>
              <p14:nvPr/>
            </p14:nvContentPartPr>
            <p14:xfrm>
              <a:off x="8130386" y="2081919"/>
              <a:ext cx="360" cy="360"/>
            </p14:xfrm>
          </p:contentPart>
        </mc:Choice>
        <mc:Fallback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161FB624-A8EF-3B20-CD73-71513AFB03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21746" y="207327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4">
            <p14:nvContentPartPr>
              <p14:cNvPr id="78" name="잉크 77">
                <a:extLst>
                  <a:ext uri="{FF2B5EF4-FFF2-40B4-BE49-F238E27FC236}">
                    <a16:creationId xmlns:a16="http://schemas.microsoft.com/office/drawing/2014/main" id="{48A15097-37FA-9C0E-4516-26D405C14C4B}"/>
                  </a:ext>
                </a:extLst>
              </p14:cNvPr>
              <p14:cNvContentPartPr/>
              <p14:nvPr/>
            </p14:nvContentPartPr>
            <p14:xfrm>
              <a:off x="8223266" y="2118999"/>
              <a:ext cx="360" cy="360"/>
            </p14:xfrm>
          </p:contentPart>
        </mc:Choice>
        <mc:Fallback>
          <p:pic>
            <p:nvPicPr>
              <p:cNvPr id="78" name="잉크 77">
                <a:extLst>
                  <a:ext uri="{FF2B5EF4-FFF2-40B4-BE49-F238E27FC236}">
                    <a16:creationId xmlns:a16="http://schemas.microsoft.com/office/drawing/2014/main" id="{48A15097-37FA-9C0E-4516-26D405C14C4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205266" y="210135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6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01BE3ED3-9625-0DAB-D3DD-E837C6AB574A}"/>
                  </a:ext>
                </a:extLst>
              </p14:cNvPr>
              <p14:cNvContentPartPr/>
              <p14:nvPr/>
            </p14:nvContentPartPr>
            <p14:xfrm>
              <a:off x="8358986" y="2205399"/>
              <a:ext cx="360" cy="360"/>
            </p14:xfrm>
          </p:contentPart>
        </mc:Choice>
        <mc:Fallback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01BE3ED3-9625-0DAB-D3DD-E837C6AB574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341346" y="218775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8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4223B147-DCF0-C670-9146-DBA73852B7C6}"/>
                  </a:ext>
                </a:extLst>
              </p14:cNvPr>
              <p14:cNvContentPartPr/>
              <p14:nvPr/>
            </p14:nvContentPartPr>
            <p14:xfrm>
              <a:off x="8470586" y="2248599"/>
              <a:ext cx="360" cy="360"/>
            </p14:xfrm>
          </p:contentPart>
        </mc:Choice>
        <mc:Fallback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4223B147-DCF0-C670-9146-DBA73852B7C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452586" y="223095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0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E7D58349-584C-821F-A761-2119AC1E0202}"/>
                  </a:ext>
                </a:extLst>
              </p14:cNvPr>
              <p14:cNvContentPartPr/>
              <p14:nvPr/>
            </p14:nvContentPartPr>
            <p14:xfrm>
              <a:off x="8581466" y="2316639"/>
              <a:ext cx="360" cy="360"/>
            </p14:xfrm>
          </p:contentPart>
        </mc:Choice>
        <mc:Fallback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E7D58349-584C-821F-A761-2119AC1E020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563826" y="229899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2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8C52E97C-59A9-70C4-3A36-E42E3C155D3E}"/>
                  </a:ext>
                </a:extLst>
              </p14:cNvPr>
              <p14:cNvContentPartPr/>
              <p14:nvPr/>
            </p14:nvContentPartPr>
            <p14:xfrm>
              <a:off x="8729786" y="2390799"/>
              <a:ext cx="360" cy="360"/>
            </p14:xfrm>
          </p:contentPart>
        </mc:Choice>
        <mc:Fallback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8C52E97C-59A9-70C4-3A36-E42E3C155D3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712146" y="237315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4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D9945C30-8A64-BECF-6FA6-A9C93E2F2861}"/>
                  </a:ext>
                </a:extLst>
              </p14:cNvPr>
              <p14:cNvContentPartPr/>
              <p14:nvPr/>
            </p14:nvContentPartPr>
            <p14:xfrm>
              <a:off x="8822666" y="2440119"/>
              <a:ext cx="360" cy="360"/>
            </p14:xfrm>
          </p:contentPart>
        </mc:Choice>
        <mc:Fallback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D9945C30-8A64-BECF-6FA6-A9C93E2F286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804666" y="242247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6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AB2A70F6-58B4-354A-FE16-177DA8EA4AFE}"/>
                  </a:ext>
                </a:extLst>
              </p14:cNvPr>
              <p14:cNvContentPartPr/>
              <p14:nvPr/>
            </p14:nvContentPartPr>
            <p14:xfrm>
              <a:off x="8921306" y="2495919"/>
              <a:ext cx="360" cy="360"/>
            </p14:xfrm>
          </p:contentPart>
        </mc:Choice>
        <mc:Fallback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AB2A70F6-58B4-354A-FE16-177DA8EA4AF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903666" y="247827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8">
            <p14:nvContentPartPr>
              <p14:cNvPr id="85" name="잉크 84">
                <a:extLst>
                  <a:ext uri="{FF2B5EF4-FFF2-40B4-BE49-F238E27FC236}">
                    <a16:creationId xmlns:a16="http://schemas.microsoft.com/office/drawing/2014/main" id="{560EB1A9-0788-1966-47E8-DD435139CD16}"/>
                  </a:ext>
                </a:extLst>
              </p14:cNvPr>
              <p14:cNvContentPartPr/>
              <p14:nvPr/>
            </p14:nvContentPartPr>
            <p14:xfrm>
              <a:off x="9051266" y="2594919"/>
              <a:ext cx="360" cy="360"/>
            </p14:xfrm>
          </p:contentPart>
        </mc:Choice>
        <mc:Fallback>
          <p:pic>
            <p:nvPicPr>
              <p:cNvPr id="85" name="잉크 84">
                <a:extLst>
                  <a:ext uri="{FF2B5EF4-FFF2-40B4-BE49-F238E27FC236}">
                    <a16:creationId xmlns:a16="http://schemas.microsoft.com/office/drawing/2014/main" id="{560EB1A9-0788-1966-47E8-DD435139CD1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033266" y="257691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0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52E7A089-7A78-B4F5-3BEA-EB84FFB8EE00}"/>
                  </a:ext>
                </a:extLst>
              </p14:cNvPr>
              <p14:cNvContentPartPr/>
              <p14:nvPr/>
            </p14:nvContentPartPr>
            <p14:xfrm>
              <a:off x="9162506" y="2693559"/>
              <a:ext cx="360" cy="360"/>
            </p14:xfrm>
          </p:contentPart>
        </mc:Choice>
        <mc:Fallback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52E7A089-7A78-B4F5-3BEA-EB84FFB8EE0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144506" y="267555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2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361A6680-C558-E10C-1631-8B7C11BFF7FD}"/>
                  </a:ext>
                </a:extLst>
              </p14:cNvPr>
              <p14:cNvContentPartPr/>
              <p14:nvPr/>
            </p14:nvContentPartPr>
            <p14:xfrm>
              <a:off x="9298226" y="2786079"/>
              <a:ext cx="360" cy="360"/>
            </p14:xfrm>
          </p:contentPart>
        </mc:Choice>
        <mc:Fallback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361A6680-C558-E10C-1631-8B7C11BFF7F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280586" y="276843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17BED143-4FFB-546E-391D-1864419D212B}"/>
                  </a:ext>
                </a:extLst>
              </p14:cNvPr>
              <p14:cNvContentPartPr/>
              <p14:nvPr/>
            </p14:nvContentPartPr>
            <p14:xfrm>
              <a:off x="9421706" y="2854119"/>
              <a:ext cx="360" cy="360"/>
            </p14:xfrm>
          </p:contentPart>
        </mc:Choice>
        <mc:Fallback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17BED143-4FFB-546E-391D-1864419D21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3066" y="284547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30C8A916-2163-B656-5FA1-E9EBEE25DF0A}"/>
                  </a:ext>
                </a:extLst>
              </p14:cNvPr>
              <p14:cNvContentPartPr/>
              <p14:nvPr/>
            </p14:nvContentPartPr>
            <p14:xfrm>
              <a:off x="9496226" y="2928279"/>
              <a:ext cx="1440" cy="360"/>
            </p14:xfrm>
          </p:contentPart>
        </mc:Choice>
        <mc:Fallback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30C8A916-2163-B656-5FA1-E9EBEE25DF0A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487226" y="2919639"/>
                <a:ext cx="19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91" name="잉크 90">
                <a:extLst>
                  <a:ext uri="{FF2B5EF4-FFF2-40B4-BE49-F238E27FC236}">
                    <a16:creationId xmlns:a16="http://schemas.microsoft.com/office/drawing/2014/main" id="{C0307EEB-8A06-A628-7365-D617E738AE98}"/>
                  </a:ext>
                </a:extLst>
              </p14:cNvPr>
              <p14:cNvContentPartPr/>
              <p14:nvPr/>
            </p14:nvContentPartPr>
            <p14:xfrm>
              <a:off x="9631946" y="3052119"/>
              <a:ext cx="1440" cy="360"/>
            </p14:xfrm>
          </p:contentPart>
        </mc:Choice>
        <mc:Fallback>
          <p:pic>
            <p:nvPicPr>
              <p:cNvPr id="91" name="잉크 90">
                <a:extLst>
                  <a:ext uri="{FF2B5EF4-FFF2-40B4-BE49-F238E27FC236}">
                    <a16:creationId xmlns:a16="http://schemas.microsoft.com/office/drawing/2014/main" id="{C0307EEB-8A06-A628-7365-D617E738AE98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623306" y="3043119"/>
                <a:ext cx="19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92" name="잉크 91">
                <a:extLst>
                  <a:ext uri="{FF2B5EF4-FFF2-40B4-BE49-F238E27FC236}">
                    <a16:creationId xmlns:a16="http://schemas.microsoft.com/office/drawing/2014/main" id="{38CE8BAF-5318-325E-FE98-688CC4FC7ECB}"/>
                  </a:ext>
                </a:extLst>
              </p14:cNvPr>
              <p14:cNvContentPartPr/>
              <p14:nvPr/>
            </p14:nvContentPartPr>
            <p14:xfrm>
              <a:off x="9743186" y="3150759"/>
              <a:ext cx="360" cy="360"/>
            </p14:xfrm>
          </p:contentPart>
        </mc:Choice>
        <mc:Fallback>
          <p:pic>
            <p:nvPicPr>
              <p:cNvPr id="92" name="잉크 91">
                <a:extLst>
                  <a:ext uri="{FF2B5EF4-FFF2-40B4-BE49-F238E27FC236}">
                    <a16:creationId xmlns:a16="http://schemas.microsoft.com/office/drawing/2014/main" id="{38CE8BAF-5318-325E-FE98-688CC4FC7E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34186" y="314175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93" name="잉크 92">
                <a:extLst>
                  <a:ext uri="{FF2B5EF4-FFF2-40B4-BE49-F238E27FC236}">
                    <a16:creationId xmlns:a16="http://schemas.microsoft.com/office/drawing/2014/main" id="{CAACEAAC-435A-65C1-0A70-FE72C9CF890A}"/>
                  </a:ext>
                </a:extLst>
              </p14:cNvPr>
              <p14:cNvContentPartPr/>
              <p14:nvPr/>
            </p14:nvContentPartPr>
            <p14:xfrm>
              <a:off x="9848306" y="3255879"/>
              <a:ext cx="360" cy="360"/>
            </p14:xfrm>
          </p:contentPart>
        </mc:Choice>
        <mc:Fallback>
          <p:pic>
            <p:nvPicPr>
              <p:cNvPr id="93" name="잉크 92">
                <a:extLst>
                  <a:ext uri="{FF2B5EF4-FFF2-40B4-BE49-F238E27FC236}">
                    <a16:creationId xmlns:a16="http://schemas.microsoft.com/office/drawing/2014/main" id="{CAACEAAC-435A-65C1-0A70-FE72C9CF89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39306" y="324687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94" name="잉크 93">
                <a:extLst>
                  <a:ext uri="{FF2B5EF4-FFF2-40B4-BE49-F238E27FC236}">
                    <a16:creationId xmlns:a16="http://schemas.microsoft.com/office/drawing/2014/main" id="{FF831E23-07A9-B39C-7BA4-3C765324E9D2}"/>
                  </a:ext>
                </a:extLst>
              </p14:cNvPr>
              <p14:cNvContentPartPr/>
              <p14:nvPr/>
            </p14:nvContentPartPr>
            <p14:xfrm>
              <a:off x="9959186" y="3348399"/>
              <a:ext cx="360" cy="360"/>
            </p14:xfrm>
          </p:contentPart>
        </mc:Choice>
        <mc:Fallback>
          <p:pic>
            <p:nvPicPr>
              <p:cNvPr id="94" name="잉크 93">
                <a:extLst>
                  <a:ext uri="{FF2B5EF4-FFF2-40B4-BE49-F238E27FC236}">
                    <a16:creationId xmlns:a16="http://schemas.microsoft.com/office/drawing/2014/main" id="{FF831E23-07A9-B39C-7BA4-3C765324E9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50546" y="333975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95" name="잉크 94">
                <a:extLst>
                  <a:ext uri="{FF2B5EF4-FFF2-40B4-BE49-F238E27FC236}">
                    <a16:creationId xmlns:a16="http://schemas.microsoft.com/office/drawing/2014/main" id="{2F6E1B9D-2CED-AE0B-F5B9-1D49A2C9E2EE}"/>
                  </a:ext>
                </a:extLst>
              </p14:cNvPr>
              <p14:cNvContentPartPr/>
              <p14:nvPr/>
            </p14:nvContentPartPr>
            <p14:xfrm>
              <a:off x="10064306" y="3447399"/>
              <a:ext cx="360" cy="360"/>
            </p14:xfrm>
          </p:contentPart>
        </mc:Choice>
        <mc:Fallback>
          <p:pic>
            <p:nvPicPr>
              <p:cNvPr id="95" name="잉크 94">
                <a:extLst>
                  <a:ext uri="{FF2B5EF4-FFF2-40B4-BE49-F238E27FC236}">
                    <a16:creationId xmlns:a16="http://schemas.microsoft.com/office/drawing/2014/main" id="{2F6E1B9D-2CED-AE0B-F5B9-1D49A2C9E2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55666" y="343839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507CBD2E-3D24-40D9-8782-00BF2BB682EA}"/>
                  </a:ext>
                </a:extLst>
              </p14:cNvPr>
              <p14:cNvContentPartPr/>
              <p14:nvPr/>
            </p14:nvContentPartPr>
            <p14:xfrm>
              <a:off x="10169426" y="3564759"/>
              <a:ext cx="360" cy="360"/>
            </p14:xfrm>
          </p:contentPart>
        </mc:Choice>
        <mc:Fallback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507CBD2E-3D24-40D9-8782-00BF2BB682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60786" y="35561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99" name="잉크 98">
                <a:extLst>
                  <a:ext uri="{FF2B5EF4-FFF2-40B4-BE49-F238E27FC236}">
                    <a16:creationId xmlns:a16="http://schemas.microsoft.com/office/drawing/2014/main" id="{5002EEEB-15D1-211B-AC83-9DDAD31639D8}"/>
                  </a:ext>
                </a:extLst>
              </p14:cNvPr>
              <p14:cNvContentPartPr/>
              <p14:nvPr/>
            </p14:nvContentPartPr>
            <p14:xfrm>
              <a:off x="10286786" y="3688239"/>
              <a:ext cx="360" cy="360"/>
            </p14:xfrm>
          </p:contentPart>
        </mc:Choice>
        <mc:Fallback>
          <p:pic>
            <p:nvPicPr>
              <p:cNvPr id="99" name="잉크 98">
                <a:extLst>
                  <a:ext uri="{FF2B5EF4-FFF2-40B4-BE49-F238E27FC236}">
                    <a16:creationId xmlns:a16="http://schemas.microsoft.com/office/drawing/2014/main" id="{5002EEEB-15D1-211B-AC83-9DDAD31639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77786" y="367959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00" name="잉크 99">
                <a:extLst>
                  <a:ext uri="{FF2B5EF4-FFF2-40B4-BE49-F238E27FC236}">
                    <a16:creationId xmlns:a16="http://schemas.microsoft.com/office/drawing/2014/main" id="{40FDB225-E968-283F-30D8-F5122F15EFAC}"/>
                  </a:ext>
                </a:extLst>
              </p14:cNvPr>
              <p14:cNvContentPartPr/>
              <p14:nvPr/>
            </p14:nvContentPartPr>
            <p14:xfrm>
              <a:off x="10435106" y="3848799"/>
              <a:ext cx="360" cy="360"/>
            </p14:xfrm>
          </p:contentPart>
        </mc:Choice>
        <mc:Fallback>
          <p:pic>
            <p:nvPicPr>
              <p:cNvPr id="100" name="잉크 99">
                <a:extLst>
                  <a:ext uri="{FF2B5EF4-FFF2-40B4-BE49-F238E27FC236}">
                    <a16:creationId xmlns:a16="http://schemas.microsoft.com/office/drawing/2014/main" id="{40FDB225-E968-283F-30D8-F5122F15EF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26106" y="384015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6">
            <p14:nvContentPartPr>
              <p14:cNvPr id="101" name="잉크 100">
                <a:extLst>
                  <a:ext uri="{FF2B5EF4-FFF2-40B4-BE49-F238E27FC236}">
                    <a16:creationId xmlns:a16="http://schemas.microsoft.com/office/drawing/2014/main" id="{FE71982B-E314-C5A6-2635-D025B787D569}"/>
                  </a:ext>
                </a:extLst>
              </p14:cNvPr>
              <p14:cNvContentPartPr/>
              <p14:nvPr/>
            </p14:nvContentPartPr>
            <p14:xfrm>
              <a:off x="10564706" y="3978759"/>
              <a:ext cx="360" cy="360"/>
            </p14:xfrm>
          </p:contentPart>
        </mc:Choice>
        <mc:Fallback>
          <p:pic>
            <p:nvPicPr>
              <p:cNvPr id="101" name="잉크 100">
                <a:extLst>
                  <a:ext uri="{FF2B5EF4-FFF2-40B4-BE49-F238E27FC236}">
                    <a16:creationId xmlns:a16="http://schemas.microsoft.com/office/drawing/2014/main" id="{FE71982B-E314-C5A6-2635-D025B787D56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547066" y="396111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8">
            <p14:nvContentPartPr>
              <p14:cNvPr id="102" name="잉크 101">
                <a:extLst>
                  <a:ext uri="{FF2B5EF4-FFF2-40B4-BE49-F238E27FC236}">
                    <a16:creationId xmlns:a16="http://schemas.microsoft.com/office/drawing/2014/main" id="{774F6B90-B25A-3757-6880-B11F85A4BAF5}"/>
                  </a:ext>
                </a:extLst>
              </p14:cNvPr>
              <p14:cNvContentPartPr/>
              <p14:nvPr/>
            </p14:nvContentPartPr>
            <p14:xfrm>
              <a:off x="10663706" y="4151559"/>
              <a:ext cx="360" cy="360"/>
            </p14:xfrm>
          </p:contentPart>
        </mc:Choice>
        <mc:Fallback>
          <p:pic>
            <p:nvPicPr>
              <p:cNvPr id="102" name="잉크 101">
                <a:extLst>
                  <a:ext uri="{FF2B5EF4-FFF2-40B4-BE49-F238E27FC236}">
                    <a16:creationId xmlns:a16="http://schemas.microsoft.com/office/drawing/2014/main" id="{774F6B90-B25A-3757-6880-B11F85A4BAF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645706" y="413391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0">
            <p14:nvContentPartPr>
              <p14:cNvPr id="103" name="잉크 102">
                <a:extLst>
                  <a:ext uri="{FF2B5EF4-FFF2-40B4-BE49-F238E27FC236}">
                    <a16:creationId xmlns:a16="http://schemas.microsoft.com/office/drawing/2014/main" id="{4DAE4F61-63D1-F7FE-9FEF-C02CA1733874}"/>
                  </a:ext>
                </a:extLst>
              </p14:cNvPr>
              <p14:cNvContentPartPr/>
              <p14:nvPr/>
            </p14:nvContentPartPr>
            <p14:xfrm>
              <a:off x="10762706" y="4275399"/>
              <a:ext cx="3960" cy="2880"/>
            </p14:xfrm>
          </p:contentPart>
        </mc:Choice>
        <mc:Fallback>
          <p:pic>
            <p:nvPicPr>
              <p:cNvPr id="103" name="잉크 102">
                <a:extLst>
                  <a:ext uri="{FF2B5EF4-FFF2-40B4-BE49-F238E27FC236}">
                    <a16:creationId xmlns:a16="http://schemas.microsoft.com/office/drawing/2014/main" id="{4DAE4F61-63D1-F7FE-9FEF-C02CA173387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744706" y="4257399"/>
                <a:ext cx="396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2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631B82EC-3237-30D4-C717-CC87D646444D}"/>
                  </a:ext>
                </a:extLst>
              </p14:cNvPr>
              <p14:cNvContentPartPr/>
              <p14:nvPr/>
            </p14:nvContentPartPr>
            <p14:xfrm>
              <a:off x="10917146" y="4466919"/>
              <a:ext cx="360" cy="360"/>
            </p14:xfrm>
          </p:contentPart>
        </mc:Choice>
        <mc:Fallback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631B82EC-3237-30D4-C717-CC87D646444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899146" y="444891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4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14F53654-BE84-D9F8-BE5D-E5C37C7C0895}"/>
                  </a:ext>
                </a:extLst>
              </p14:cNvPr>
              <p14:cNvContentPartPr/>
              <p14:nvPr/>
            </p14:nvContentPartPr>
            <p14:xfrm>
              <a:off x="11021906" y="4608759"/>
              <a:ext cx="11520" cy="6840"/>
            </p14:xfrm>
          </p:contentPart>
        </mc:Choice>
        <mc:Fallback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14F53654-BE84-D9F8-BE5D-E5C37C7C089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004266" y="4591119"/>
                <a:ext cx="471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6">
            <p14:nvContentPartPr>
              <p14:cNvPr id="106" name="잉크 105">
                <a:extLst>
                  <a:ext uri="{FF2B5EF4-FFF2-40B4-BE49-F238E27FC236}">
                    <a16:creationId xmlns:a16="http://schemas.microsoft.com/office/drawing/2014/main" id="{AB217CCC-43B0-A376-6795-5334A00E8663}"/>
                  </a:ext>
                </a:extLst>
              </p14:cNvPr>
              <p14:cNvContentPartPr/>
              <p14:nvPr/>
            </p14:nvContentPartPr>
            <p14:xfrm>
              <a:off x="11151506" y="4806759"/>
              <a:ext cx="360" cy="360"/>
            </p14:xfrm>
          </p:contentPart>
        </mc:Choice>
        <mc:Fallback>
          <p:pic>
            <p:nvPicPr>
              <p:cNvPr id="106" name="잉크 105">
                <a:extLst>
                  <a:ext uri="{FF2B5EF4-FFF2-40B4-BE49-F238E27FC236}">
                    <a16:creationId xmlns:a16="http://schemas.microsoft.com/office/drawing/2014/main" id="{AB217CCC-43B0-A376-6795-5334A00E866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133866" y="478875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8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A434C8EF-1501-1C36-B52C-3FAA301FA0CE}"/>
                  </a:ext>
                </a:extLst>
              </p14:cNvPr>
              <p14:cNvContentPartPr/>
              <p14:nvPr/>
            </p14:nvContentPartPr>
            <p14:xfrm>
              <a:off x="11244386" y="4936359"/>
              <a:ext cx="360" cy="360"/>
            </p14:xfrm>
          </p:contentPart>
        </mc:Choice>
        <mc:Fallback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A434C8EF-1501-1C36-B52C-3FAA301FA0C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226386" y="491871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0">
            <p14:nvContentPartPr>
              <p14:cNvPr id="108" name="잉크 107">
                <a:extLst>
                  <a:ext uri="{FF2B5EF4-FFF2-40B4-BE49-F238E27FC236}">
                    <a16:creationId xmlns:a16="http://schemas.microsoft.com/office/drawing/2014/main" id="{22687A66-7A77-350E-20D9-17721E638EB7}"/>
                  </a:ext>
                </a:extLst>
              </p14:cNvPr>
              <p14:cNvContentPartPr/>
              <p14:nvPr/>
            </p14:nvContentPartPr>
            <p14:xfrm>
              <a:off x="11374346" y="5171079"/>
              <a:ext cx="360" cy="360"/>
            </p14:xfrm>
          </p:contentPart>
        </mc:Choice>
        <mc:Fallback>
          <p:pic>
            <p:nvPicPr>
              <p:cNvPr id="108" name="잉크 107">
                <a:extLst>
                  <a:ext uri="{FF2B5EF4-FFF2-40B4-BE49-F238E27FC236}">
                    <a16:creationId xmlns:a16="http://schemas.microsoft.com/office/drawing/2014/main" id="{22687A66-7A77-350E-20D9-17721E638EB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356346" y="515343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2">
            <p14:nvContentPartPr>
              <p14:cNvPr id="109" name="잉크 108">
                <a:extLst>
                  <a:ext uri="{FF2B5EF4-FFF2-40B4-BE49-F238E27FC236}">
                    <a16:creationId xmlns:a16="http://schemas.microsoft.com/office/drawing/2014/main" id="{FC125046-6670-8785-181B-DF4F68CFC430}"/>
                  </a:ext>
                </a:extLst>
              </p14:cNvPr>
              <p14:cNvContentPartPr/>
              <p14:nvPr/>
            </p14:nvContentPartPr>
            <p14:xfrm>
              <a:off x="11510066" y="5436759"/>
              <a:ext cx="360" cy="360"/>
            </p14:xfrm>
          </p:contentPart>
        </mc:Choice>
        <mc:Fallback>
          <p:pic>
            <p:nvPicPr>
              <p:cNvPr id="109" name="잉크 108">
                <a:extLst>
                  <a:ext uri="{FF2B5EF4-FFF2-40B4-BE49-F238E27FC236}">
                    <a16:creationId xmlns:a16="http://schemas.microsoft.com/office/drawing/2014/main" id="{FC125046-6670-8785-181B-DF4F68CFC43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492426" y="541911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4">
            <p14:nvContentPartPr>
              <p14:cNvPr id="110" name="잉크 109">
                <a:extLst>
                  <a:ext uri="{FF2B5EF4-FFF2-40B4-BE49-F238E27FC236}">
                    <a16:creationId xmlns:a16="http://schemas.microsoft.com/office/drawing/2014/main" id="{03D2356B-2226-6D90-78CC-3B0C0EF68E16}"/>
                  </a:ext>
                </a:extLst>
              </p14:cNvPr>
              <p14:cNvContentPartPr/>
              <p14:nvPr/>
            </p14:nvContentPartPr>
            <p14:xfrm>
              <a:off x="11658386" y="5668959"/>
              <a:ext cx="360" cy="2880"/>
            </p14:xfrm>
          </p:contentPart>
        </mc:Choice>
        <mc:Fallback>
          <p:pic>
            <p:nvPicPr>
              <p:cNvPr id="110" name="잉크 109">
                <a:extLst>
                  <a:ext uri="{FF2B5EF4-FFF2-40B4-BE49-F238E27FC236}">
                    <a16:creationId xmlns:a16="http://schemas.microsoft.com/office/drawing/2014/main" id="{03D2356B-2226-6D90-78CC-3B0C0EF68E1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1640746" y="5651319"/>
                <a:ext cx="360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11" name="잉크 110">
                <a:extLst>
                  <a:ext uri="{FF2B5EF4-FFF2-40B4-BE49-F238E27FC236}">
                    <a16:creationId xmlns:a16="http://schemas.microsoft.com/office/drawing/2014/main" id="{F2ABBF73-0D48-5AB6-98B9-8220778D325B}"/>
                  </a:ext>
                </a:extLst>
              </p14:cNvPr>
              <p14:cNvContentPartPr/>
              <p14:nvPr/>
            </p14:nvContentPartPr>
            <p14:xfrm>
              <a:off x="1198226" y="3867519"/>
              <a:ext cx="360" cy="360"/>
            </p14:xfrm>
          </p:contentPart>
        </mc:Choice>
        <mc:Fallback>
          <p:pic>
            <p:nvPicPr>
              <p:cNvPr id="111" name="잉크 110">
                <a:extLst>
                  <a:ext uri="{FF2B5EF4-FFF2-40B4-BE49-F238E27FC236}">
                    <a16:creationId xmlns:a16="http://schemas.microsoft.com/office/drawing/2014/main" id="{F2ABBF73-0D48-5AB6-98B9-8220778D325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144586" y="375951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12" name="잉크 111">
                <a:extLst>
                  <a:ext uri="{FF2B5EF4-FFF2-40B4-BE49-F238E27FC236}">
                    <a16:creationId xmlns:a16="http://schemas.microsoft.com/office/drawing/2014/main" id="{6E1DF7F7-B804-54C7-1A21-BE1AA9CD35DD}"/>
                  </a:ext>
                </a:extLst>
              </p14:cNvPr>
              <p14:cNvContentPartPr/>
              <p14:nvPr/>
            </p14:nvContentPartPr>
            <p14:xfrm>
              <a:off x="2347706" y="2573679"/>
              <a:ext cx="360" cy="2880"/>
            </p14:xfrm>
          </p:contentPart>
        </mc:Choice>
        <mc:Fallback>
          <p:pic>
            <p:nvPicPr>
              <p:cNvPr id="112" name="잉크 111">
                <a:extLst>
                  <a:ext uri="{FF2B5EF4-FFF2-40B4-BE49-F238E27FC236}">
                    <a16:creationId xmlns:a16="http://schemas.microsoft.com/office/drawing/2014/main" id="{6E1DF7F7-B804-54C7-1A21-BE1AA9CD35D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293706" y="2466039"/>
                <a:ext cx="1080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13" name="잉크 112">
                <a:extLst>
                  <a:ext uri="{FF2B5EF4-FFF2-40B4-BE49-F238E27FC236}">
                    <a16:creationId xmlns:a16="http://schemas.microsoft.com/office/drawing/2014/main" id="{79273257-9EE1-863B-BCC6-20931113932F}"/>
                  </a:ext>
                </a:extLst>
              </p14:cNvPr>
              <p14:cNvContentPartPr/>
              <p14:nvPr/>
            </p14:nvContentPartPr>
            <p14:xfrm>
              <a:off x="3515186" y="1933599"/>
              <a:ext cx="360" cy="360"/>
            </p14:xfrm>
          </p:contentPart>
        </mc:Choice>
        <mc:Fallback>
          <p:pic>
            <p:nvPicPr>
              <p:cNvPr id="113" name="잉크 112">
                <a:extLst>
                  <a:ext uri="{FF2B5EF4-FFF2-40B4-BE49-F238E27FC236}">
                    <a16:creationId xmlns:a16="http://schemas.microsoft.com/office/drawing/2014/main" id="{79273257-9EE1-863B-BCC6-20931113932F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461546" y="182595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14" name="잉크 113">
                <a:extLst>
                  <a:ext uri="{FF2B5EF4-FFF2-40B4-BE49-F238E27FC236}">
                    <a16:creationId xmlns:a16="http://schemas.microsoft.com/office/drawing/2014/main" id="{8BAADF58-D12A-1253-DDEF-2307CA0E0340}"/>
                  </a:ext>
                </a:extLst>
              </p14:cNvPr>
              <p14:cNvContentPartPr/>
              <p14:nvPr/>
            </p14:nvContentPartPr>
            <p14:xfrm>
              <a:off x="4676906" y="1526079"/>
              <a:ext cx="360" cy="360"/>
            </p14:xfrm>
          </p:contentPart>
        </mc:Choice>
        <mc:Fallback>
          <p:pic>
            <p:nvPicPr>
              <p:cNvPr id="114" name="잉크 113">
                <a:extLst>
                  <a:ext uri="{FF2B5EF4-FFF2-40B4-BE49-F238E27FC236}">
                    <a16:creationId xmlns:a16="http://schemas.microsoft.com/office/drawing/2014/main" id="{8BAADF58-D12A-1253-DDEF-2307CA0E034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622906" y="141807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15" name="잉크 114">
                <a:extLst>
                  <a:ext uri="{FF2B5EF4-FFF2-40B4-BE49-F238E27FC236}">
                    <a16:creationId xmlns:a16="http://schemas.microsoft.com/office/drawing/2014/main" id="{6A42B052-2CDE-337A-8C26-919456413113}"/>
                  </a:ext>
                </a:extLst>
              </p14:cNvPr>
              <p14:cNvContentPartPr/>
              <p14:nvPr/>
            </p14:nvContentPartPr>
            <p14:xfrm>
              <a:off x="5832146" y="1396119"/>
              <a:ext cx="2880" cy="2880"/>
            </p14:xfrm>
          </p:contentPart>
        </mc:Choice>
        <mc:Fallback>
          <p:pic>
            <p:nvPicPr>
              <p:cNvPr id="115" name="잉크 114">
                <a:extLst>
                  <a:ext uri="{FF2B5EF4-FFF2-40B4-BE49-F238E27FC236}">
                    <a16:creationId xmlns:a16="http://schemas.microsoft.com/office/drawing/2014/main" id="{6A42B052-2CDE-337A-8C26-91945641311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778506" y="1288479"/>
                <a:ext cx="11052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16" name="잉크 115">
                <a:extLst>
                  <a:ext uri="{FF2B5EF4-FFF2-40B4-BE49-F238E27FC236}">
                    <a16:creationId xmlns:a16="http://schemas.microsoft.com/office/drawing/2014/main" id="{0D4263F6-0D0A-9A70-EA7C-804C73F82DEE}"/>
                  </a:ext>
                </a:extLst>
              </p14:cNvPr>
              <p14:cNvContentPartPr/>
              <p14:nvPr/>
            </p14:nvContentPartPr>
            <p14:xfrm>
              <a:off x="7037066" y="1494759"/>
              <a:ext cx="360" cy="360"/>
            </p14:xfrm>
          </p:contentPart>
        </mc:Choice>
        <mc:Fallback>
          <p:pic>
            <p:nvPicPr>
              <p:cNvPr id="116" name="잉크 115">
                <a:extLst>
                  <a:ext uri="{FF2B5EF4-FFF2-40B4-BE49-F238E27FC236}">
                    <a16:creationId xmlns:a16="http://schemas.microsoft.com/office/drawing/2014/main" id="{0D4263F6-0D0A-9A70-EA7C-804C73F82DE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983066" y="138711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17" name="잉크 116">
                <a:extLst>
                  <a:ext uri="{FF2B5EF4-FFF2-40B4-BE49-F238E27FC236}">
                    <a16:creationId xmlns:a16="http://schemas.microsoft.com/office/drawing/2014/main" id="{E9B57CAC-D8C0-2FB5-5996-EE375CB00087}"/>
                  </a:ext>
                </a:extLst>
              </p14:cNvPr>
              <p14:cNvContentPartPr/>
              <p14:nvPr/>
            </p14:nvContentPartPr>
            <p14:xfrm>
              <a:off x="8229386" y="1896519"/>
              <a:ext cx="360" cy="360"/>
            </p14:xfrm>
          </p:contentPart>
        </mc:Choice>
        <mc:Fallback>
          <p:pic>
            <p:nvPicPr>
              <p:cNvPr id="117" name="잉크 116">
                <a:extLst>
                  <a:ext uri="{FF2B5EF4-FFF2-40B4-BE49-F238E27FC236}">
                    <a16:creationId xmlns:a16="http://schemas.microsoft.com/office/drawing/2014/main" id="{E9B57CAC-D8C0-2FB5-5996-EE375CB0008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175746" y="178887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18" name="잉크 117">
                <a:extLst>
                  <a:ext uri="{FF2B5EF4-FFF2-40B4-BE49-F238E27FC236}">
                    <a16:creationId xmlns:a16="http://schemas.microsoft.com/office/drawing/2014/main" id="{7AC8E25D-A810-0A9E-A2E9-6F805C2E3A91}"/>
                  </a:ext>
                </a:extLst>
              </p14:cNvPr>
              <p14:cNvContentPartPr/>
              <p14:nvPr/>
            </p14:nvContentPartPr>
            <p14:xfrm>
              <a:off x="9421706" y="2613279"/>
              <a:ext cx="360" cy="360"/>
            </p14:xfrm>
          </p:contentPart>
        </mc:Choice>
        <mc:Fallback>
          <p:pic>
            <p:nvPicPr>
              <p:cNvPr id="118" name="잉크 117">
                <a:extLst>
                  <a:ext uri="{FF2B5EF4-FFF2-40B4-BE49-F238E27FC236}">
                    <a16:creationId xmlns:a16="http://schemas.microsoft.com/office/drawing/2014/main" id="{7AC8E25D-A810-0A9E-A2E9-6F805C2E3A9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368066" y="250527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19" name="잉크 118">
                <a:extLst>
                  <a:ext uri="{FF2B5EF4-FFF2-40B4-BE49-F238E27FC236}">
                    <a16:creationId xmlns:a16="http://schemas.microsoft.com/office/drawing/2014/main" id="{7E2255F1-7E31-9EE2-BBE3-7C8358A3E523}"/>
                  </a:ext>
                </a:extLst>
              </p14:cNvPr>
              <p14:cNvContentPartPr/>
              <p14:nvPr/>
            </p14:nvContentPartPr>
            <p14:xfrm>
              <a:off x="10552466" y="3737919"/>
              <a:ext cx="360" cy="360"/>
            </p14:xfrm>
          </p:contentPart>
        </mc:Choice>
        <mc:Fallback>
          <p:pic>
            <p:nvPicPr>
              <p:cNvPr id="119" name="잉크 118">
                <a:extLst>
                  <a:ext uri="{FF2B5EF4-FFF2-40B4-BE49-F238E27FC236}">
                    <a16:creationId xmlns:a16="http://schemas.microsoft.com/office/drawing/2014/main" id="{7E2255F1-7E31-9EE2-BBE3-7C8358A3E52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498826" y="362991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20" name="잉크 119">
                <a:extLst>
                  <a:ext uri="{FF2B5EF4-FFF2-40B4-BE49-F238E27FC236}">
                    <a16:creationId xmlns:a16="http://schemas.microsoft.com/office/drawing/2014/main" id="{235BDE3C-3AB4-3811-9596-136F0E47BCD1}"/>
                  </a:ext>
                </a:extLst>
              </p14:cNvPr>
              <p14:cNvContentPartPr/>
              <p14:nvPr/>
            </p14:nvContentPartPr>
            <p14:xfrm>
              <a:off x="11788346" y="5634399"/>
              <a:ext cx="14040" cy="18720"/>
            </p14:xfrm>
          </p:contentPart>
        </mc:Choice>
        <mc:Fallback>
          <p:pic>
            <p:nvPicPr>
              <p:cNvPr id="120" name="잉크 119">
                <a:extLst>
                  <a:ext uri="{FF2B5EF4-FFF2-40B4-BE49-F238E27FC236}">
                    <a16:creationId xmlns:a16="http://schemas.microsoft.com/office/drawing/2014/main" id="{235BDE3C-3AB4-3811-9596-136F0E47BCD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734346" y="5526759"/>
                <a:ext cx="121680" cy="2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523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9316BFB-AB1A-629D-7C8A-987A4F8DE946}"/>
              </a:ext>
            </a:extLst>
          </p:cNvPr>
          <p:cNvGrpSpPr/>
          <p:nvPr/>
        </p:nvGrpSpPr>
        <p:grpSpPr>
          <a:xfrm>
            <a:off x="-117389" y="1394836"/>
            <a:ext cx="12192000" cy="1745260"/>
            <a:chOff x="0" y="1061203"/>
            <a:chExt cx="12192000" cy="174526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A264F74-345B-FD05-3DCB-289A8A8B9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61203"/>
              <a:ext cx="12192000" cy="174526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F8FA18A-F97D-CB2B-9536-87002646A839}"/>
                </a:ext>
              </a:extLst>
            </p:cNvPr>
            <p:cNvSpPr/>
            <p:nvPr/>
          </p:nvSpPr>
          <p:spPr>
            <a:xfrm>
              <a:off x="203886" y="2415746"/>
              <a:ext cx="11677136" cy="3459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862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120C529-0B7B-E5E1-1C3D-7ABBE1A5E6D0}"/>
              </a:ext>
            </a:extLst>
          </p:cNvPr>
          <p:cNvGrpSpPr/>
          <p:nvPr/>
        </p:nvGrpSpPr>
        <p:grpSpPr>
          <a:xfrm>
            <a:off x="0" y="-692801"/>
            <a:ext cx="11801950" cy="8717602"/>
            <a:chOff x="0" y="373999"/>
            <a:chExt cx="11801950" cy="871760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F96E7BD-C6DB-7161-13D0-7B9C7DF53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3999"/>
              <a:ext cx="11801950" cy="185960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0C75700-CE88-764B-005F-43467B970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233601"/>
              <a:ext cx="1180195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517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5F68190-FE02-A4FB-D4FB-B05229EACADF}"/>
              </a:ext>
            </a:extLst>
          </p:cNvPr>
          <p:cNvGrpSpPr/>
          <p:nvPr/>
        </p:nvGrpSpPr>
        <p:grpSpPr>
          <a:xfrm>
            <a:off x="0" y="-501441"/>
            <a:ext cx="12192000" cy="9303273"/>
            <a:chOff x="0" y="355809"/>
            <a:chExt cx="12192000" cy="930327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24A2152-5AF7-AAB2-35D5-F579A1B62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55809"/>
              <a:ext cx="12192000" cy="3073191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11A4FBD-33E1-2BCA-746D-9AFA4539F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04467"/>
              <a:ext cx="12192000" cy="61546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806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D6C4413-12A0-E7B7-E1E4-7C1E753675B0}"/>
              </a:ext>
            </a:extLst>
          </p:cNvPr>
          <p:cNvGrpSpPr/>
          <p:nvPr/>
        </p:nvGrpSpPr>
        <p:grpSpPr>
          <a:xfrm>
            <a:off x="-123825" y="-1068536"/>
            <a:ext cx="12192000" cy="8183837"/>
            <a:chOff x="0" y="503089"/>
            <a:chExt cx="12192000" cy="818383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5B7FC72-6F82-49E3-8D90-A0C0FACEB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03089"/>
              <a:ext cx="12192000" cy="341342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178141E-3C4D-1413-B3E6-833F65036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916511"/>
              <a:ext cx="12192000" cy="47704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05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4281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3</cp:revision>
  <dcterms:created xsi:type="dcterms:W3CDTF">2023-05-26T06:26:35Z</dcterms:created>
  <dcterms:modified xsi:type="dcterms:W3CDTF">2023-05-29T23:31:17Z</dcterms:modified>
</cp:coreProperties>
</file>