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9" r:id="rId3"/>
    <p:sldId id="260" r:id="rId4"/>
    <p:sldId id="262" r:id="rId5"/>
    <p:sldId id="263" r:id="rId6"/>
    <p:sldId id="261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-1050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8C3B7-5E69-B0E8-9776-6948CDF5F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5E04F8-1367-AE2E-131C-F5D1D26A7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14B255-BC8A-806A-9F15-6A5066C2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5352-A77C-4634-9073-FC19B359A977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FE8E5C-3923-6763-7D1D-1B383C413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34BEAC-EBFC-291E-7725-FD300F12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CE81-76D0-412F-A3F7-16ED19B8A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958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DCECF-4602-AF78-A3A1-40C2C852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13BD3F-59FB-E9ED-2AFB-D37536C2E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46FCFC-BE15-7DAF-6B51-CEFA50044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5352-A77C-4634-9073-FC19B359A977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6D3C2-A531-3C02-5D0E-1A5E53D0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45B4C-072A-B391-F71C-513B44DC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CE81-76D0-412F-A3F7-16ED19B8A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4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3535AE-3F5E-B0C1-7F6F-B73EF89F5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E08889-38B5-7AAC-E16D-AE06D0450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D49B1-2E8B-434D-A880-4F9BF9CF7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5352-A77C-4634-9073-FC19B359A977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1222A1-7C5A-3ABA-B75C-B8841BBF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B8FF1-0D43-A112-E4D8-F9E87E2B9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CE81-76D0-412F-A3F7-16ED19B8A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968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54C39A-0465-E310-B513-0B79899A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E6DC9F-CBAD-72D1-BC50-A8214914C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B818F9-E96F-227F-DAD7-12117236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5352-A77C-4634-9073-FC19B359A977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C00C0-5D70-FFD5-201C-A37B49E50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83BBDB-C9B2-0420-1315-17482BBA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CE81-76D0-412F-A3F7-16ED19B8A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18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F1081-28F9-198A-1B5E-B0DF549B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3C9EDC-F718-3066-965D-5487121FF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DC73CA-AC16-10B7-24C7-A8318E450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5352-A77C-4634-9073-FC19B359A977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C769AC-CBE4-E1A1-1904-C240184B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3BFF77-0237-A57A-4B45-A64F8B12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CE81-76D0-412F-A3F7-16ED19B8A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94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10D595-9A0C-2431-5187-A71BFD5B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208517-63AD-B4F3-EB1F-8E77D621F7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E6F309-37D3-4BD1-6ECB-987D16D53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861254-E2A5-15C6-AACC-63F3A6D3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5352-A77C-4634-9073-FC19B359A977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7BC5DA-B286-35E8-3812-759DD3B9B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3A3AC7-CE8B-E743-68AE-052414DB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CE81-76D0-412F-A3F7-16ED19B8A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170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66B13-7C13-C9C0-5D45-F6EE34BCD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5809E0-E44B-4B27-3AD6-90CD8C762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AAEAA3-555C-837D-82C6-364CE6780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D3E13-8376-982F-9132-B4504430A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3659D6-CC84-585F-7FAD-62C26757D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310FDB-DFB1-37A4-1A13-11B4EC961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5352-A77C-4634-9073-FC19B359A977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F2AACB-F32E-344C-BD7F-C7F0DBFE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DA7AD8-1552-F759-C66C-72D4D4FB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CE81-76D0-412F-A3F7-16ED19B8A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27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E9755-B0B6-A503-0FC1-C52F03D3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B91063-B9BC-B705-5E22-95F9D3D69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5352-A77C-4634-9073-FC19B359A977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5F1F1A-5773-04D5-7F13-C8C52931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31C2B0-C12E-A68A-F379-F3215300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CE81-76D0-412F-A3F7-16ED19B8A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030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275BDE-4BEF-BC0E-7804-68877BA9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5352-A77C-4634-9073-FC19B359A977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3F880E-602E-E462-A6BD-CAECDE70D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6DA2C6-7291-64EC-FB47-C9CDF6F2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CE81-76D0-412F-A3F7-16ED19B8A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71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75CA2-8B72-E388-A171-F1222687C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2034B1-67AE-90C4-46DF-FF7E4D4E4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D50EE5-8EBF-927D-63A1-D9B533104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EA9E53-C324-B8A4-2303-04987946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5352-A77C-4634-9073-FC19B359A977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2CF88A-342E-EFAB-AD4F-D2104A3F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B92C8E-1231-67AE-042C-07D77E8E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CE81-76D0-412F-A3F7-16ED19B8A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44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B4E7D-E2C1-E1B0-1D7E-B782FB1CB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42A5B2F-F155-9125-BA80-F9D60503D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D9EFDC-C8CC-CFD2-7973-6D0EF7A3B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3D46BC-9457-B240-B123-EA3C13F3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85352-A77C-4634-9073-FC19B359A977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0667F5-CA60-ACC5-5B5F-CF66B7BE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8BD3D5-B24B-2B75-DCD3-95E31D5E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CE81-76D0-412F-A3F7-16ED19B8A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72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F44C7E-8CC1-0B83-C460-0B63C5B9D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8211E2-90EE-15DC-ED22-DE883ADD4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30BBB2-9E35-680F-FAFF-CB6B01BE6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85352-A77C-4634-9073-FC19B359A977}" type="datetimeFigureOut">
              <a:rPr lang="ko-KR" altLang="en-US" smtClean="0"/>
              <a:t>2023-09-22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EB6FB0-3AE3-7C35-2CBE-211B99D93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BF4715-7065-C7B5-BFAF-D68922CA36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BCE81-76D0-412F-A3F7-16ED19B8A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77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he RANSAC flowchart">
            <a:extLst>
              <a:ext uri="{FF2B5EF4-FFF2-40B4-BE49-F238E27FC236}">
                <a16:creationId xmlns:a16="http://schemas.microsoft.com/office/drawing/2014/main" id="{A0A9CDF0-0CA5-F95D-BBE8-6D31486EE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250" y="820738"/>
            <a:ext cx="3238500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0471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D645D77-0754-47AB-3939-8DDF6D60A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223731"/>
              </p:ext>
            </p:extLst>
          </p:nvPr>
        </p:nvGraphicFramePr>
        <p:xfrm>
          <a:off x="2010171" y="1470453"/>
          <a:ext cx="5267955" cy="2795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197">
                  <a:extLst>
                    <a:ext uri="{9D8B030D-6E8A-4147-A177-3AD203B41FA5}">
                      <a16:colId xmlns:a16="http://schemas.microsoft.com/office/drawing/2014/main" val="61517060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409110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321258940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37920781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4683846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0344209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154382941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54527676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1749498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216304213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02162385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971280178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4788141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2573664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700524062"/>
                    </a:ext>
                  </a:extLst>
                </a:gridCol>
              </a:tblGrid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1756127840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723919884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2735982787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4198705048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481780152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236691612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66615568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287596118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9A4C668-9CD7-15EF-AB48-EE6676FBF069}"/>
              </a:ext>
            </a:extLst>
          </p:cNvPr>
          <p:cNvCxnSpPr/>
          <p:nvPr/>
        </p:nvCxnSpPr>
        <p:spPr>
          <a:xfrm flipV="1">
            <a:off x="2353963" y="1464275"/>
            <a:ext cx="0" cy="2795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5268A7F-B47E-9E68-8C1B-2BE7C41A674F}"/>
              </a:ext>
            </a:extLst>
          </p:cNvPr>
          <p:cNvCxnSpPr>
            <a:cxnSpLocks/>
          </p:cNvCxnSpPr>
          <p:nvPr/>
        </p:nvCxnSpPr>
        <p:spPr>
          <a:xfrm>
            <a:off x="2010171" y="3904309"/>
            <a:ext cx="52679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F2C0D47-A73F-4140-B9FC-D02C03B532BC}"/>
              </a:ext>
            </a:extLst>
          </p:cNvPr>
          <p:cNvSpPr/>
          <p:nvPr/>
        </p:nvSpPr>
        <p:spPr>
          <a:xfrm>
            <a:off x="2671626" y="3533605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51161A4-5AEB-0246-A302-CDF0DCDBA41D}"/>
              </a:ext>
            </a:extLst>
          </p:cNvPr>
          <p:cNvSpPr/>
          <p:nvPr/>
        </p:nvSpPr>
        <p:spPr>
          <a:xfrm>
            <a:off x="2671626" y="31775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0F54985-5C6F-9474-3B54-1794A7800471}"/>
              </a:ext>
            </a:extLst>
          </p:cNvPr>
          <p:cNvSpPr/>
          <p:nvPr/>
        </p:nvSpPr>
        <p:spPr>
          <a:xfrm>
            <a:off x="3027043" y="3533605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42897C4-D596-DDA5-7656-522F338456A1}"/>
              </a:ext>
            </a:extLst>
          </p:cNvPr>
          <p:cNvSpPr/>
          <p:nvPr/>
        </p:nvSpPr>
        <p:spPr>
          <a:xfrm>
            <a:off x="3027043" y="31775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434A282-F1BB-DD51-2A5F-7C135A3F81C7}"/>
              </a:ext>
            </a:extLst>
          </p:cNvPr>
          <p:cNvSpPr/>
          <p:nvPr/>
        </p:nvSpPr>
        <p:spPr>
          <a:xfrm>
            <a:off x="3376110" y="31775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A07C65E-9FA8-BDFE-F54D-82F90132E686}"/>
              </a:ext>
            </a:extLst>
          </p:cNvPr>
          <p:cNvSpPr/>
          <p:nvPr/>
        </p:nvSpPr>
        <p:spPr>
          <a:xfrm>
            <a:off x="3376110" y="2826816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00B436D-F95F-391E-1053-50EF6E27F359}"/>
              </a:ext>
            </a:extLst>
          </p:cNvPr>
          <p:cNvSpPr/>
          <p:nvPr/>
        </p:nvSpPr>
        <p:spPr>
          <a:xfrm>
            <a:off x="3731710" y="2826816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50815E6-B38F-BD50-8588-73C070022278}"/>
              </a:ext>
            </a:extLst>
          </p:cNvPr>
          <p:cNvSpPr/>
          <p:nvPr/>
        </p:nvSpPr>
        <p:spPr>
          <a:xfrm>
            <a:off x="3731710" y="24787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1379F0-66BA-5668-D37D-82DED4B69B17}"/>
              </a:ext>
            </a:extLst>
          </p:cNvPr>
          <p:cNvSpPr/>
          <p:nvPr/>
        </p:nvSpPr>
        <p:spPr>
          <a:xfrm>
            <a:off x="4080960" y="24787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BDB545E-F7FB-51D0-95BB-AE2C72BC35E0}"/>
              </a:ext>
            </a:extLst>
          </p:cNvPr>
          <p:cNvSpPr/>
          <p:nvPr/>
        </p:nvSpPr>
        <p:spPr>
          <a:xfrm>
            <a:off x="4080960" y="2130621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AF03826-A439-82CF-3B8F-4F6246D265E8}"/>
              </a:ext>
            </a:extLst>
          </p:cNvPr>
          <p:cNvSpPr/>
          <p:nvPr/>
        </p:nvSpPr>
        <p:spPr>
          <a:xfrm>
            <a:off x="4427035" y="2130621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140B116-F863-6222-FDF2-8D156E854B84}"/>
              </a:ext>
            </a:extLst>
          </p:cNvPr>
          <p:cNvSpPr/>
          <p:nvPr/>
        </p:nvSpPr>
        <p:spPr>
          <a:xfrm>
            <a:off x="4427035" y="1775212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5B06FD4-9AF8-0F19-C49C-190A7942E8B4}"/>
              </a:ext>
            </a:extLst>
          </p:cNvPr>
          <p:cNvSpPr/>
          <p:nvPr/>
        </p:nvSpPr>
        <p:spPr>
          <a:xfrm>
            <a:off x="3027043" y="2826816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6FCF3F5-171C-D439-C1D7-F919AE710F3C}"/>
              </a:ext>
            </a:extLst>
          </p:cNvPr>
          <p:cNvSpPr/>
          <p:nvPr/>
        </p:nvSpPr>
        <p:spPr>
          <a:xfrm>
            <a:off x="3376110" y="24787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3628BC1-69DD-C2E6-A438-560E2D52D239}"/>
              </a:ext>
            </a:extLst>
          </p:cNvPr>
          <p:cNvSpPr/>
          <p:nvPr/>
        </p:nvSpPr>
        <p:spPr>
          <a:xfrm>
            <a:off x="3731710" y="2130621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1BC7789-9ABD-04A0-DFC0-A51FAF19B2FC}"/>
              </a:ext>
            </a:extLst>
          </p:cNvPr>
          <p:cNvSpPr/>
          <p:nvPr/>
        </p:nvSpPr>
        <p:spPr>
          <a:xfrm>
            <a:off x="4080960" y="1775212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F34E867-FFA3-06B7-DB30-3A72268F6358}"/>
              </a:ext>
            </a:extLst>
          </p:cNvPr>
          <p:cNvSpPr/>
          <p:nvPr/>
        </p:nvSpPr>
        <p:spPr>
          <a:xfrm>
            <a:off x="2671625" y="177521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AA2FE32-6C9A-06F3-444F-787886A466D6}"/>
              </a:ext>
            </a:extLst>
          </p:cNvPr>
          <p:cNvSpPr/>
          <p:nvPr/>
        </p:nvSpPr>
        <p:spPr>
          <a:xfrm>
            <a:off x="3376109" y="177521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143E511-F6DE-FD43-F763-ABE81BD90D45}"/>
              </a:ext>
            </a:extLst>
          </p:cNvPr>
          <p:cNvSpPr/>
          <p:nvPr/>
        </p:nvSpPr>
        <p:spPr>
          <a:xfrm>
            <a:off x="5133443" y="2829230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1873575-85A3-5A0E-68DA-B50D496D9C06}"/>
              </a:ext>
            </a:extLst>
          </p:cNvPr>
          <p:cNvSpPr/>
          <p:nvPr/>
        </p:nvSpPr>
        <p:spPr>
          <a:xfrm>
            <a:off x="4432537" y="3533604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CF54B33-6BBA-FE04-D729-EF74AB1C9CC0}"/>
              </a:ext>
            </a:extLst>
          </p:cNvPr>
          <p:cNvSpPr/>
          <p:nvPr/>
        </p:nvSpPr>
        <p:spPr>
          <a:xfrm>
            <a:off x="5836735" y="3177519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2E1F8F1-A8A2-D189-332F-7A16DC058F71}"/>
              </a:ext>
            </a:extLst>
          </p:cNvPr>
          <p:cNvSpPr/>
          <p:nvPr/>
        </p:nvSpPr>
        <p:spPr>
          <a:xfrm>
            <a:off x="5836735" y="213062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42B913D-0926-2B83-F053-D74D7E51563D}"/>
              </a:ext>
            </a:extLst>
          </p:cNvPr>
          <p:cNvSpPr/>
          <p:nvPr/>
        </p:nvSpPr>
        <p:spPr>
          <a:xfrm>
            <a:off x="6890776" y="2826816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3C706FD-78E9-0BF4-EE76-B000FEA9AE1F}"/>
              </a:ext>
            </a:extLst>
          </p:cNvPr>
          <p:cNvSpPr/>
          <p:nvPr/>
        </p:nvSpPr>
        <p:spPr>
          <a:xfrm>
            <a:off x="3731709" y="3864966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38EF5C5-0015-A758-9BAE-494AC01E81D0}"/>
              </a:ext>
            </a:extLst>
          </p:cNvPr>
          <p:cNvSpPr/>
          <p:nvPr/>
        </p:nvSpPr>
        <p:spPr>
          <a:xfrm>
            <a:off x="2138226" y="447372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CE458A1-33F6-00CC-77BC-1EC62DF0CDB1}"/>
                  </a:ext>
                </a:extLst>
              </p:cNvPr>
              <p:cNvSpPr txBox="1"/>
              <p:nvPr/>
            </p:nvSpPr>
            <p:spPr>
              <a:xfrm>
                <a:off x="2303377" y="4360283"/>
                <a:ext cx="10916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inlier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data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CE458A1-33F6-00CC-77BC-1EC62DF0C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377" y="4360283"/>
                <a:ext cx="1091644" cy="276999"/>
              </a:xfrm>
              <a:prstGeom prst="rect">
                <a:avLst/>
              </a:prstGeom>
              <a:blipFill>
                <a:blip r:embed="rId2"/>
                <a:stretch>
                  <a:fillRect l="-3911" r="-3911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타원 35">
            <a:extLst>
              <a:ext uri="{FF2B5EF4-FFF2-40B4-BE49-F238E27FC236}">
                <a16:creationId xmlns:a16="http://schemas.microsoft.com/office/drawing/2014/main" id="{15917F19-0180-8A03-DD92-D01495DB6F43}"/>
              </a:ext>
            </a:extLst>
          </p:cNvPr>
          <p:cNvSpPr/>
          <p:nvPr/>
        </p:nvSpPr>
        <p:spPr>
          <a:xfrm>
            <a:off x="2138226" y="4835768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2DB0ACC-7F55-B429-4313-3EC91726F302}"/>
                  </a:ext>
                </a:extLst>
              </p:cNvPr>
              <p:cNvSpPr txBox="1"/>
              <p:nvPr/>
            </p:nvSpPr>
            <p:spPr>
              <a:xfrm>
                <a:off x="2303377" y="4719024"/>
                <a:ext cx="12279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>
                          <a:latin typeface="Cambria Math" panose="02040503050406030204" pitchFamily="18" charset="0"/>
                        </a:rPr>
                        <m:t>o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ut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lier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data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2DB0ACC-7F55-B429-4313-3EC91726F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377" y="4719024"/>
                <a:ext cx="1227900" cy="276999"/>
              </a:xfrm>
              <a:prstGeom prst="rect">
                <a:avLst/>
              </a:prstGeom>
              <a:blipFill>
                <a:blip r:embed="rId3"/>
                <a:stretch>
                  <a:fillRect l="-995" r="-3980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697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D645D77-0754-47AB-3939-8DDF6D60A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843217"/>
              </p:ext>
            </p:extLst>
          </p:nvPr>
        </p:nvGraphicFramePr>
        <p:xfrm>
          <a:off x="2010171" y="1470453"/>
          <a:ext cx="5267955" cy="2795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197">
                  <a:extLst>
                    <a:ext uri="{9D8B030D-6E8A-4147-A177-3AD203B41FA5}">
                      <a16:colId xmlns:a16="http://schemas.microsoft.com/office/drawing/2014/main" val="61517060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409110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321258940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37920781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4683846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0344209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154382941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54527676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1749498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216304213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02162385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971280178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4788141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2573664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700524062"/>
                    </a:ext>
                  </a:extLst>
                </a:gridCol>
              </a:tblGrid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1756127840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723919884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2735982787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4198705048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481780152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236691612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66615568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287596118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9A4C668-9CD7-15EF-AB48-EE6676FBF069}"/>
              </a:ext>
            </a:extLst>
          </p:cNvPr>
          <p:cNvCxnSpPr/>
          <p:nvPr/>
        </p:nvCxnSpPr>
        <p:spPr>
          <a:xfrm flipV="1">
            <a:off x="2353963" y="1464275"/>
            <a:ext cx="0" cy="2795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5268A7F-B47E-9E68-8C1B-2BE7C41A674F}"/>
              </a:ext>
            </a:extLst>
          </p:cNvPr>
          <p:cNvCxnSpPr>
            <a:cxnSpLocks/>
          </p:cNvCxnSpPr>
          <p:nvPr/>
        </p:nvCxnSpPr>
        <p:spPr>
          <a:xfrm>
            <a:off x="2010171" y="3904309"/>
            <a:ext cx="52679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F2C0D47-A73F-4140-B9FC-D02C03B532BC}"/>
              </a:ext>
            </a:extLst>
          </p:cNvPr>
          <p:cNvSpPr/>
          <p:nvPr/>
        </p:nvSpPr>
        <p:spPr>
          <a:xfrm>
            <a:off x="2671626" y="3533605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0F54985-5C6F-9474-3B54-1794A7800471}"/>
              </a:ext>
            </a:extLst>
          </p:cNvPr>
          <p:cNvSpPr/>
          <p:nvPr/>
        </p:nvSpPr>
        <p:spPr>
          <a:xfrm>
            <a:off x="3027043" y="3533605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42897C4-D596-DDA5-7656-522F338456A1}"/>
              </a:ext>
            </a:extLst>
          </p:cNvPr>
          <p:cNvSpPr/>
          <p:nvPr/>
        </p:nvSpPr>
        <p:spPr>
          <a:xfrm>
            <a:off x="3027043" y="31775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434A282-F1BB-DD51-2A5F-7C135A3F81C7}"/>
              </a:ext>
            </a:extLst>
          </p:cNvPr>
          <p:cNvSpPr/>
          <p:nvPr/>
        </p:nvSpPr>
        <p:spPr>
          <a:xfrm>
            <a:off x="3376110" y="31775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A07C65E-9FA8-BDFE-F54D-82F90132E686}"/>
              </a:ext>
            </a:extLst>
          </p:cNvPr>
          <p:cNvSpPr/>
          <p:nvPr/>
        </p:nvSpPr>
        <p:spPr>
          <a:xfrm>
            <a:off x="3376110" y="2826816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00B436D-F95F-391E-1053-50EF6E27F359}"/>
              </a:ext>
            </a:extLst>
          </p:cNvPr>
          <p:cNvSpPr/>
          <p:nvPr/>
        </p:nvSpPr>
        <p:spPr>
          <a:xfrm>
            <a:off x="3731710" y="2826816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50815E6-B38F-BD50-8588-73C070022278}"/>
              </a:ext>
            </a:extLst>
          </p:cNvPr>
          <p:cNvSpPr/>
          <p:nvPr/>
        </p:nvSpPr>
        <p:spPr>
          <a:xfrm>
            <a:off x="3731710" y="24787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1379F0-66BA-5668-D37D-82DED4B69B17}"/>
              </a:ext>
            </a:extLst>
          </p:cNvPr>
          <p:cNvSpPr/>
          <p:nvPr/>
        </p:nvSpPr>
        <p:spPr>
          <a:xfrm>
            <a:off x="4080960" y="24787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BDB545E-F7FB-51D0-95BB-AE2C72BC35E0}"/>
              </a:ext>
            </a:extLst>
          </p:cNvPr>
          <p:cNvSpPr/>
          <p:nvPr/>
        </p:nvSpPr>
        <p:spPr>
          <a:xfrm>
            <a:off x="4080960" y="2130621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AF03826-A439-82CF-3B8F-4F6246D265E8}"/>
              </a:ext>
            </a:extLst>
          </p:cNvPr>
          <p:cNvSpPr/>
          <p:nvPr/>
        </p:nvSpPr>
        <p:spPr>
          <a:xfrm>
            <a:off x="4427035" y="2130621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140B116-F863-6222-FDF2-8D156E854B84}"/>
              </a:ext>
            </a:extLst>
          </p:cNvPr>
          <p:cNvSpPr/>
          <p:nvPr/>
        </p:nvSpPr>
        <p:spPr>
          <a:xfrm>
            <a:off x="4427035" y="1775212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5B06FD4-9AF8-0F19-C49C-190A7942E8B4}"/>
              </a:ext>
            </a:extLst>
          </p:cNvPr>
          <p:cNvSpPr/>
          <p:nvPr/>
        </p:nvSpPr>
        <p:spPr>
          <a:xfrm>
            <a:off x="3027043" y="2826816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6FCF3F5-171C-D439-C1D7-F919AE710F3C}"/>
              </a:ext>
            </a:extLst>
          </p:cNvPr>
          <p:cNvSpPr/>
          <p:nvPr/>
        </p:nvSpPr>
        <p:spPr>
          <a:xfrm>
            <a:off x="3376110" y="24787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3628BC1-69DD-C2E6-A438-560E2D52D239}"/>
              </a:ext>
            </a:extLst>
          </p:cNvPr>
          <p:cNvSpPr/>
          <p:nvPr/>
        </p:nvSpPr>
        <p:spPr>
          <a:xfrm>
            <a:off x="3731710" y="2130621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1BC7789-9ABD-04A0-DFC0-A51FAF19B2FC}"/>
              </a:ext>
            </a:extLst>
          </p:cNvPr>
          <p:cNvSpPr/>
          <p:nvPr/>
        </p:nvSpPr>
        <p:spPr>
          <a:xfrm>
            <a:off x="4080960" y="1775212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F34E867-FFA3-06B7-DB30-3A72268F6358}"/>
              </a:ext>
            </a:extLst>
          </p:cNvPr>
          <p:cNvSpPr/>
          <p:nvPr/>
        </p:nvSpPr>
        <p:spPr>
          <a:xfrm>
            <a:off x="2671625" y="177521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AA2FE32-6C9A-06F3-444F-787886A466D6}"/>
              </a:ext>
            </a:extLst>
          </p:cNvPr>
          <p:cNvSpPr/>
          <p:nvPr/>
        </p:nvSpPr>
        <p:spPr>
          <a:xfrm>
            <a:off x="3376109" y="177521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143E511-F6DE-FD43-F763-ABE81BD90D45}"/>
              </a:ext>
            </a:extLst>
          </p:cNvPr>
          <p:cNvSpPr/>
          <p:nvPr/>
        </p:nvSpPr>
        <p:spPr>
          <a:xfrm>
            <a:off x="5133443" y="2829230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1873575-85A3-5A0E-68DA-B50D496D9C06}"/>
              </a:ext>
            </a:extLst>
          </p:cNvPr>
          <p:cNvSpPr/>
          <p:nvPr/>
        </p:nvSpPr>
        <p:spPr>
          <a:xfrm>
            <a:off x="4432537" y="3533604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CF54B33-6BBA-FE04-D729-EF74AB1C9CC0}"/>
              </a:ext>
            </a:extLst>
          </p:cNvPr>
          <p:cNvSpPr/>
          <p:nvPr/>
        </p:nvSpPr>
        <p:spPr>
          <a:xfrm>
            <a:off x="5836735" y="3177519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42B913D-0926-2B83-F053-D74D7E51563D}"/>
              </a:ext>
            </a:extLst>
          </p:cNvPr>
          <p:cNvSpPr/>
          <p:nvPr/>
        </p:nvSpPr>
        <p:spPr>
          <a:xfrm>
            <a:off x="6890776" y="2826816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3C706FD-78E9-0BF4-EE76-B000FEA9AE1F}"/>
              </a:ext>
            </a:extLst>
          </p:cNvPr>
          <p:cNvSpPr/>
          <p:nvPr/>
        </p:nvSpPr>
        <p:spPr>
          <a:xfrm>
            <a:off x="3731709" y="3864966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C8A1CC3-84AB-2224-FCD2-88C286609C99}"/>
              </a:ext>
            </a:extLst>
          </p:cNvPr>
          <p:cNvCxnSpPr>
            <a:cxnSpLocks/>
          </p:cNvCxnSpPr>
          <p:nvPr/>
        </p:nvCxnSpPr>
        <p:spPr>
          <a:xfrm flipV="1">
            <a:off x="2010171" y="1724025"/>
            <a:ext cx="5232004" cy="1730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051161A4-5AEB-0246-A302-CDF0DCDBA41D}"/>
              </a:ext>
            </a:extLst>
          </p:cNvPr>
          <p:cNvSpPr/>
          <p:nvPr/>
        </p:nvSpPr>
        <p:spPr>
          <a:xfrm>
            <a:off x="2671626" y="3177519"/>
            <a:ext cx="78685" cy="78685"/>
          </a:xfrm>
          <a:prstGeom prst="ellipse">
            <a:avLst/>
          </a:prstGeom>
          <a:solidFill>
            <a:srgbClr val="0000FF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2E1F8F1-A8A2-D189-332F-7A16DC058F71}"/>
              </a:ext>
            </a:extLst>
          </p:cNvPr>
          <p:cNvSpPr/>
          <p:nvPr/>
        </p:nvSpPr>
        <p:spPr>
          <a:xfrm>
            <a:off x="5836735" y="2130621"/>
            <a:ext cx="78685" cy="78685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8BAA445-69BC-9E21-8FA0-3D12521650B3}"/>
              </a:ext>
            </a:extLst>
          </p:cNvPr>
          <p:cNvCxnSpPr>
            <a:cxnSpLocks/>
          </p:cNvCxnSpPr>
          <p:nvPr/>
        </p:nvCxnSpPr>
        <p:spPr>
          <a:xfrm flipV="1">
            <a:off x="2713350" y="3216752"/>
            <a:ext cx="0" cy="35630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오른쪽 중괄호 45">
            <a:extLst>
              <a:ext uri="{FF2B5EF4-FFF2-40B4-BE49-F238E27FC236}">
                <a16:creationId xmlns:a16="http://schemas.microsoft.com/office/drawing/2014/main" id="{2C14C6C2-9F6F-32F0-C8C0-9B1E7675B5DE}"/>
              </a:ext>
            </a:extLst>
          </p:cNvPr>
          <p:cNvSpPr/>
          <p:nvPr/>
        </p:nvSpPr>
        <p:spPr>
          <a:xfrm>
            <a:off x="2749518" y="3219620"/>
            <a:ext cx="45719" cy="35075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6F26482-D90B-4C1B-831E-BCE202D7EF01}"/>
              </a:ext>
            </a:extLst>
          </p:cNvPr>
          <p:cNvGrpSpPr/>
          <p:nvPr/>
        </p:nvGrpSpPr>
        <p:grpSpPr>
          <a:xfrm>
            <a:off x="2735357" y="3287057"/>
            <a:ext cx="1314975" cy="226537"/>
            <a:chOff x="441286" y="3212763"/>
            <a:chExt cx="1314975" cy="226537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35AA4FB-4FEA-03F7-8CAF-F0C8B9D4E5AE}"/>
                </a:ext>
              </a:extLst>
            </p:cNvPr>
            <p:cNvSpPr/>
            <p:nvPr/>
          </p:nvSpPr>
          <p:spPr>
            <a:xfrm>
              <a:off x="533400" y="3228572"/>
              <a:ext cx="957263" cy="1760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36D6DE8-7155-BD61-7710-76BFF26CD45F}"/>
                    </a:ext>
                  </a:extLst>
                </p:cNvPr>
                <p:cNvSpPr txBox="1"/>
                <p:nvPr/>
              </p:nvSpPr>
              <p:spPr>
                <a:xfrm>
                  <a:off x="441286" y="3212763"/>
                  <a:ext cx="1314975" cy="2265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threshold</m:t>
                        </m:r>
                        <m:r>
                          <m:rPr>
                            <m:nor/>
                          </m:rPr>
                          <a:rPr lang="en-US" altLang="ko-KR" sz="800" b="1" i="0" smtClean="0"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en-US" altLang="ko-KR" sz="800" b="1" i="1" smtClean="0"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altLang="ko-KR" sz="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altLang="ko-KR" sz="800" b="1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altLang="ko-KR" sz="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800" b="1" i="1" smtClean="0">
                                <a:latin typeface="Cambria Math" panose="02040503050406030204" pitchFamily="18" charset="0"/>
                              </a:rPr>
                              <m:t>𝒑𝒓𝒆𝒅</m:t>
                            </m:r>
                          </m:sub>
                        </m:sSub>
                        <m:r>
                          <a:rPr lang="en-US" altLang="ko-KR" sz="800" b="1" i="1" smtClean="0">
                            <a:latin typeface="Cambria Math" panose="02040503050406030204" pitchFamily="18" charset="0"/>
                          </a:rPr>
                          <m:t> |</m:t>
                        </m:r>
                      </m:oMath>
                    </m:oMathPara>
                  </a14:m>
                  <a:endParaRPr lang="ko-KR" altLang="en-US" sz="800" b="1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36D6DE8-7155-BD61-7710-76BFF26CD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286" y="3212763"/>
                  <a:ext cx="1314975" cy="2265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8038435-BB34-DFE4-C5F1-D617A1BD5474}"/>
                  </a:ext>
                </a:extLst>
              </p:cNvPr>
              <p:cNvSpPr txBox="1"/>
              <p:nvPr/>
            </p:nvSpPr>
            <p:spPr>
              <a:xfrm>
                <a:off x="2009899" y="4352804"/>
                <a:ext cx="22650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Assume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threshold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= 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8038435-BB34-DFE4-C5F1-D617A1BD5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899" y="4352804"/>
                <a:ext cx="2265044" cy="276999"/>
              </a:xfrm>
              <a:prstGeom prst="rect">
                <a:avLst/>
              </a:prstGeom>
              <a:blipFill>
                <a:blip r:embed="rId3"/>
                <a:stretch>
                  <a:fillRect l="-1617" r="-1348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059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0C0509E-095B-103A-15BE-9EBD13169169}"/>
              </a:ext>
            </a:extLst>
          </p:cNvPr>
          <p:cNvCxnSpPr>
            <a:cxnSpLocks/>
          </p:cNvCxnSpPr>
          <p:nvPr/>
        </p:nvCxnSpPr>
        <p:spPr>
          <a:xfrm>
            <a:off x="2740025" y="1466850"/>
            <a:ext cx="1485900" cy="29099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C1A6FF0-B8BA-26DC-1F7B-F4B79439EA33}"/>
              </a:ext>
            </a:extLst>
          </p:cNvPr>
          <p:cNvCxnSpPr>
            <a:cxnSpLocks/>
          </p:cNvCxnSpPr>
          <p:nvPr/>
        </p:nvCxnSpPr>
        <p:spPr>
          <a:xfrm>
            <a:off x="3098761" y="1466849"/>
            <a:ext cx="1485900" cy="290994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6494E609-9E56-4A8F-CAA7-C3FC42336FCB}"/>
              </a:ext>
            </a:extLst>
          </p:cNvPr>
          <p:cNvCxnSpPr>
            <a:cxnSpLocks/>
          </p:cNvCxnSpPr>
          <p:nvPr/>
        </p:nvCxnSpPr>
        <p:spPr>
          <a:xfrm>
            <a:off x="2431360" y="1540475"/>
            <a:ext cx="1485900" cy="290994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D645D77-0754-47AB-3939-8DDF6D60A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747130"/>
              </p:ext>
            </p:extLst>
          </p:nvPr>
        </p:nvGraphicFramePr>
        <p:xfrm>
          <a:off x="2264171" y="1546653"/>
          <a:ext cx="5267955" cy="2795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197">
                  <a:extLst>
                    <a:ext uri="{9D8B030D-6E8A-4147-A177-3AD203B41FA5}">
                      <a16:colId xmlns:a16="http://schemas.microsoft.com/office/drawing/2014/main" val="61517060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409110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321258940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37920781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4683846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0344209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154382941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54527676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1749498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216304213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02162385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971280178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4788141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2573664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700524062"/>
                    </a:ext>
                  </a:extLst>
                </a:gridCol>
              </a:tblGrid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1756127840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723919884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2735982787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4198705048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481780152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236691612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66615568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287596118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9A4C668-9CD7-15EF-AB48-EE6676FBF069}"/>
              </a:ext>
            </a:extLst>
          </p:cNvPr>
          <p:cNvCxnSpPr/>
          <p:nvPr/>
        </p:nvCxnSpPr>
        <p:spPr>
          <a:xfrm flipV="1">
            <a:off x="2607963" y="1540475"/>
            <a:ext cx="0" cy="2795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5268A7F-B47E-9E68-8C1B-2BE7C41A674F}"/>
              </a:ext>
            </a:extLst>
          </p:cNvPr>
          <p:cNvCxnSpPr>
            <a:cxnSpLocks/>
          </p:cNvCxnSpPr>
          <p:nvPr/>
        </p:nvCxnSpPr>
        <p:spPr>
          <a:xfrm>
            <a:off x="2264171" y="3980509"/>
            <a:ext cx="52679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F2C0D47-A73F-4140-B9FC-D02C03B532BC}"/>
              </a:ext>
            </a:extLst>
          </p:cNvPr>
          <p:cNvSpPr/>
          <p:nvPr/>
        </p:nvSpPr>
        <p:spPr>
          <a:xfrm>
            <a:off x="2925626" y="3609805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51161A4-5AEB-0246-A302-CDF0DCDBA41D}"/>
              </a:ext>
            </a:extLst>
          </p:cNvPr>
          <p:cNvSpPr/>
          <p:nvPr/>
        </p:nvSpPr>
        <p:spPr>
          <a:xfrm>
            <a:off x="2925626" y="32537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0F54985-5C6F-9474-3B54-1794A7800471}"/>
              </a:ext>
            </a:extLst>
          </p:cNvPr>
          <p:cNvSpPr/>
          <p:nvPr/>
        </p:nvSpPr>
        <p:spPr>
          <a:xfrm>
            <a:off x="3281043" y="3609805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42897C4-D596-DDA5-7656-522F338456A1}"/>
              </a:ext>
            </a:extLst>
          </p:cNvPr>
          <p:cNvSpPr/>
          <p:nvPr/>
        </p:nvSpPr>
        <p:spPr>
          <a:xfrm>
            <a:off x="3281043" y="325371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434A282-F1BB-DD51-2A5F-7C135A3F81C7}"/>
              </a:ext>
            </a:extLst>
          </p:cNvPr>
          <p:cNvSpPr/>
          <p:nvPr/>
        </p:nvSpPr>
        <p:spPr>
          <a:xfrm>
            <a:off x="3630110" y="325371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A07C65E-9FA8-BDFE-F54D-82F90132E686}"/>
              </a:ext>
            </a:extLst>
          </p:cNvPr>
          <p:cNvSpPr/>
          <p:nvPr/>
        </p:nvSpPr>
        <p:spPr>
          <a:xfrm>
            <a:off x="3630110" y="2903016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00B436D-F95F-391E-1053-50EF6E27F359}"/>
              </a:ext>
            </a:extLst>
          </p:cNvPr>
          <p:cNvSpPr/>
          <p:nvPr/>
        </p:nvSpPr>
        <p:spPr>
          <a:xfrm>
            <a:off x="3985710" y="2903016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50815E6-B38F-BD50-8588-73C070022278}"/>
              </a:ext>
            </a:extLst>
          </p:cNvPr>
          <p:cNvSpPr/>
          <p:nvPr/>
        </p:nvSpPr>
        <p:spPr>
          <a:xfrm>
            <a:off x="3985710" y="25549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1379F0-66BA-5668-D37D-82DED4B69B17}"/>
              </a:ext>
            </a:extLst>
          </p:cNvPr>
          <p:cNvSpPr/>
          <p:nvPr/>
        </p:nvSpPr>
        <p:spPr>
          <a:xfrm>
            <a:off x="4334960" y="255491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BDB545E-F7FB-51D0-95BB-AE2C72BC35E0}"/>
              </a:ext>
            </a:extLst>
          </p:cNvPr>
          <p:cNvSpPr/>
          <p:nvPr/>
        </p:nvSpPr>
        <p:spPr>
          <a:xfrm>
            <a:off x="4334960" y="2206821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AF03826-A439-82CF-3B8F-4F6246D265E8}"/>
              </a:ext>
            </a:extLst>
          </p:cNvPr>
          <p:cNvSpPr/>
          <p:nvPr/>
        </p:nvSpPr>
        <p:spPr>
          <a:xfrm>
            <a:off x="4681035" y="2206821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140B116-F863-6222-FDF2-8D156E854B84}"/>
              </a:ext>
            </a:extLst>
          </p:cNvPr>
          <p:cNvSpPr/>
          <p:nvPr/>
        </p:nvSpPr>
        <p:spPr>
          <a:xfrm>
            <a:off x="4681035" y="1851412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5B06FD4-9AF8-0F19-C49C-190A7942E8B4}"/>
              </a:ext>
            </a:extLst>
          </p:cNvPr>
          <p:cNvSpPr/>
          <p:nvPr/>
        </p:nvSpPr>
        <p:spPr>
          <a:xfrm>
            <a:off x="3281043" y="2903016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6FCF3F5-171C-D439-C1D7-F919AE710F3C}"/>
              </a:ext>
            </a:extLst>
          </p:cNvPr>
          <p:cNvSpPr/>
          <p:nvPr/>
        </p:nvSpPr>
        <p:spPr>
          <a:xfrm>
            <a:off x="3630110" y="255491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3628BC1-69DD-C2E6-A438-560E2D52D239}"/>
              </a:ext>
            </a:extLst>
          </p:cNvPr>
          <p:cNvSpPr/>
          <p:nvPr/>
        </p:nvSpPr>
        <p:spPr>
          <a:xfrm>
            <a:off x="3985710" y="2206821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1BC7789-9ABD-04A0-DFC0-A51FAF19B2FC}"/>
              </a:ext>
            </a:extLst>
          </p:cNvPr>
          <p:cNvSpPr/>
          <p:nvPr/>
        </p:nvSpPr>
        <p:spPr>
          <a:xfrm>
            <a:off x="4334960" y="1851412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AA2FE32-6C9A-06F3-444F-787886A466D6}"/>
              </a:ext>
            </a:extLst>
          </p:cNvPr>
          <p:cNvSpPr/>
          <p:nvPr/>
        </p:nvSpPr>
        <p:spPr>
          <a:xfrm>
            <a:off x="3630109" y="185141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143E511-F6DE-FD43-F763-ABE81BD90D45}"/>
              </a:ext>
            </a:extLst>
          </p:cNvPr>
          <p:cNvSpPr/>
          <p:nvPr/>
        </p:nvSpPr>
        <p:spPr>
          <a:xfrm>
            <a:off x="5387443" y="2905430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1873575-85A3-5A0E-68DA-B50D496D9C06}"/>
              </a:ext>
            </a:extLst>
          </p:cNvPr>
          <p:cNvSpPr/>
          <p:nvPr/>
        </p:nvSpPr>
        <p:spPr>
          <a:xfrm>
            <a:off x="4686537" y="3609804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CF54B33-6BBA-FE04-D729-EF74AB1C9CC0}"/>
              </a:ext>
            </a:extLst>
          </p:cNvPr>
          <p:cNvSpPr/>
          <p:nvPr/>
        </p:nvSpPr>
        <p:spPr>
          <a:xfrm>
            <a:off x="6090735" y="3253719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2E1F8F1-A8A2-D189-332F-7A16DC058F71}"/>
              </a:ext>
            </a:extLst>
          </p:cNvPr>
          <p:cNvSpPr/>
          <p:nvPr/>
        </p:nvSpPr>
        <p:spPr>
          <a:xfrm>
            <a:off x="6090735" y="220682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42B913D-0926-2B83-F053-D74D7E51563D}"/>
              </a:ext>
            </a:extLst>
          </p:cNvPr>
          <p:cNvSpPr/>
          <p:nvPr/>
        </p:nvSpPr>
        <p:spPr>
          <a:xfrm>
            <a:off x="7144776" y="2903016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F34E867-FFA3-06B7-DB30-3A72268F6358}"/>
              </a:ext>
            </a:extLst>
          </p:cNvPr>
          <p:cNvSpPr/>
          <p:nvPr/>
        </p:nvSpPr>
        <p:spPr>
          <a:xfrm>
            <a:off x="2925625" y="1851411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3C706FD-78E9-0BF4-EE76-B000FEA9AE1F}"/>
              </a:ext>
            </a:extLst>
          </p:cNvPr>
          <p:cNvSpPr/>
          <p:nvPr/>
        </p:nvSpPr>
        <p:spPr>
          <a:xfrm>
            <a:off x="3985709" y="3941166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742B783-E4A1-2222-99B3-503C1B12B35A}"/>
                  </a:ext>
                </a:extLst>
              </p:cNvPr>
              <p:cNvSpPr txBox="1"/>
              <p:nvPr/>
            </p:nvSpPr>
            <p:spPr>
              <a:xfrm>
                <a:off x="3830079" y="1171116"/>
                <a:ext cx="25199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inlier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: 7,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ratio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:  29.2 %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742B783-E4A1-2222-99B3-503C1B12B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079" y="1171116"/>
                <a:ext cx="2519921" cy="276999"/>
              </a:xfrm>
              <a:prstGeom prst="rect">
                <a:avLst/>
              </a:prstGeom>
              <a:blipFill>
                <a:blip r:embed="rId2"/>
                <a:stretch>
                  <a:fillRect l="-1208" r="-1691" b="-26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78D4D18-D0CA-B450-CC4C-40C5718CDCBA}"/>
                  </a:ext>
                </a:extLst>
              </p:cNvPr>
              <p:cNvSpPr txBox="1"/>
              <p:nvPr/>
            </p:nvSpPr>
            <p:spPr>
              <a:xfrm>
                <a:off x="2263899" y="4507708"/>
                <a:ext cx="22650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Assume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threshold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= 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78D4D18-D0CA-B450-CC4C-40C5718CD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899" y="4507708"/>
                <a:ext cx="2265044" cy="276999"/>
              </a:xfrm>
              <a:prstGeom prst="rect">
                <a:avLst/>
              </a:prstGeom>
              <a:blipFill>
                <a:blip r:embed="rId3"/>
                <a:stretch>
                  <a:fillRect l="-1344" r="-1344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타원 39">
            <a:extLst>
              <a:ext uri="{FF2B5EF4-FFF2-40B4-BE49-F238E27FC236}">
                <a16:creationId xmlns:a16="http://schemas.microsoft.com/office/drawing/2014/main" id="{87180EDE-6451-BA9D-4487-8DAF6A30F7B3}"/>
              </a:ext>
            </a:extLst>
          </p:cNvPr>
          <p:cNvSpPr/>
          <p:nvPr/>
        </p:nvSpPr>
        <p:spPr>
          <a:xfrm>
            <a:off x="2836585" y="1764630"/>
            <a:ext cx="252245" cy="25224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87B6C7E0-76A4-FB9A-B94A-85BFE84B4000}"/>
              </a:ext>
            </a:extLst>
          </p:cNvPr>
          <p:cNvSpPr/>
          <p:nvPr/>
        </p:nvSpPr>
        <p:spPr>
          <a:xfrm>
            <a:off x="3897590" y="3854385"/>
            <a:ext cx="252245" cy="25224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80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0C0509E-095B-103A-15BE-9EBD13169169}"/>
              </a:ext>
            </a:extLst>
          </p:cNvPr>
          <p:cNvCxnSpPr>
            <a:cxnSpLocks/>
          </p:cNvCxnSpPr>
          <p:nvPr/>
        </p:nvCxnSpPr>
        <p:spPr>
          <a:xfrm>
            <a:off x="4488043" y="1299210"/>
            <a:ext cx="0" cy="328136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5E4CDE5-F4C9-F79D-7C47-BF3166D26515}"/>
              </a:ext>
            </a:extLst>
          </p:cNvPr>
          <p:cNvCxnSpPr>
            <a:cxnSpLocks/>
          </p:cNvCxnSpPr>
          <p:nvPr/>
        </p:nvCxnSpPr>
        <p:spPr>
          <a:xfrm>
            <a:off x="4148318" y="1303973"/>
            <a:ext cx="0" cy="327660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4874A0D-4615-102A-1C6B-3006FC5118A2}"/>
              </a:ext>
            </a:extLst>
          </p:cNvPr>
          <p:cNvCxnSpPr>
            <a:cxnSpLocks/>
          </p:cNvCxnSpPr>
          <p:nvPr/>
        </p:nvCxnSpPr>
        <p:spPr>
          <a:xfrm>
            <a:off x="4837293" y="1299210"/>
            <a:ext cx="0" cy="3281363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D645D77-0754-47AB-3939-8DDF6D60A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208221"/>
              </p:ext>
            </p:extLst>
          </p:nvPr>
        </p:nvGraphicFramePr>
        <p:xfrm>
          <a:off x="2033031" y="1525235"/>
          <a:ext cx="5267955" cy="2795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197">
                  <a:extLst>
                    <a:ext uri="{9D8B030D-6E8A-4147-A177-3AD203B41FA5}">
                      <a16:colId xmlns:a16="http://schemas.microsoft.com/office/drawing/2014/main" val="61517060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409110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321258940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37920781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4683846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0344209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154382941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54527676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1749498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216304213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02162385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971280178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4788141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2573664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700524062"/>
                    </a:ext>
                  </a:extLst>
                </a:gridCol>
              </a:tblGrid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1756127840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723919884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2735982787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4198705048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481780152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236691612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66615568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287596118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9A4C668-9CD7-15EF-AB48-EE6676FBF069}"/>
              </a:ext>
            </a:extLst>
          </p:cNvPr>
          <p:cNvCxnSpPr/>
          <p:nvPr/>
        </p:nvCxnSpPr>
        <p:spPr>
          <a:xfrm flipV="1">
            <a:off x="2376823" y="1525235"/>
            <a:ext cx="0" cy="2795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5268A7F-B47E-9E68-8C1B-2BE7C41A674F}"/>
              </a:ext>
            </a:extLst>
          </p:cNvPr>
          <p:cNvCxnSpPr>
            <a:cxnSpLocks/>
          </p:cNvCxnSpPr>
          <p:nvPr/>
        </p:nvCxnSpPr>
        <p:spPr>
          <a:xfrm>
            <a:off x="2033031" y="3965269"/>
            <a:ext cx="52679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F2C0D47-A73F-4140-B9FC-D02C03B532BC}"/>
              </a:ext>
            </a:extLst>
          </p:cNvPr>
          <p:cNvSpPr/>
          <p:nvPr/>
        </p:nvSpPr>
        <p:spPr>
          <a:xfrm>
            <a:off x="2694486" y="3594565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51161A4-5AEB-0246-A302-CDF0DCDBA41D}"/>
              </a:ext>
            </a:extLst>
          </p:cNvPr>
          <p:cNvSpPr/>
          <p:nvPr/>
        </p:nvSpPr>
        <p:spPr>
          <a:xfrm>
            <a:off x="2694486" y="323847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0F54985-5C6F-9474-3B54-1794A7800471}"/>
              </a:ext>
            </a:extLst>
          </p:cNvPr>
          <p:cNvSpPr/>
          <p:nvPr/>
        </p:nvSpPr>
        <p:spPr>
          <a:xfrm>
            <a:off x="3049903" y="3594565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42897C4-D596-DDA5-7656-522F338456A1}"/>
              </a:ext>
            </a:extLst>
          </p:cNvPr>
          <p:cNvSpPr/>
          <p:nvPr/>
        </p:nvSpPr>
        <p:spPr>
          <a:xfrm>
            <a:off x="3049903" y="323847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434A282-F1BB-DD51-2A5F-7C135A3F81C7}"/>
              </a:ext>
            </a:extLst>
          </p:cNvPr>
          <p:cNvSpPr/>
          <p:nvPr/>
        </p:nvSpPr>
        <p:spPr>
          <a:xfrm>
            <a:off x="3398970" y="323847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A07C65E-9FA8-BDFE-F54D-82F90132E686}"/>
              </a:ext>
            </a:extLst>
          </p:cNvPr>
          <p:cNvSpPr/>
          <p:nvPr/>
        </p:nvSpPr>
        <p:spPr>
          <a:xfrm>
            <a:off x="3398970" y="2887776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00B436D-F95F-391E-1053-50EF6E27F359}"/>
              </a:ext>
            </a:extLst>
          </p:cNvPr>
          <p:cNvSpPr/>
          <p:nvPr/>
        </p:nvSpPr>
        <p:spPr>
          <a:xfrm>
            <a:off x="3754570" y="2887776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50815E6-B38F-BD50-8588-73C070022278}"/>
              </a:ext>
            </a:extLst>
          </p:cNvPr>
          <p:cNvSpPr/>
          <p:nvPr/>
        </p:nvSpPr>
        <p:spPr>
          <a:xfrm>
            <a:off x="3754570" y="253967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1379F0-66BA-5668-D37D-82DED4B69B17}"/>
              </a:ext>
            </a:extLst>
          </p:cNvPr>
          <p:cNvSpPr/>
          <p:nvPr/>
        </p:nvSpPr>
        <p:spPr>
          <a:xfrm>
            <a:off x="4103820" y="253967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BDB545E-F7FB-51D0-95BB-AE2C72BC35E0}"/>
              </a:ext>
            </a:extLst>
          </p:cNvPr>
          <p:cNvSpPr/>
          <p:nvPr/>
        </p:nvSpPr>
        <p:spPr>
          <a:xfrm>
            <a:off x="4103820" y="2191581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AF03826-A439-82CF-3B8F-4F6246D265E8}"/>
              </a:ext>
            </a:extLst>
          </p:cNvPr>
          <p:cNvSpPr/>
          <p:nvPr/>
        </p:nvSpPr>
        <p:spPr>
          <a:xfrm>
            <a:off x="4449895" y="2191581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140B116-F863-6222-FDF2-8D156E854B84}"/>
              </a:ext>
            </a:extLst>
          </p:cNvPr>
          <p:cNvSpPr/>
          <p:nvPr/>
        </p:nvSpPr>
        <p:spPr>
          <a:xfrm>
            <a:off x="4449895" y="1836172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5B06FD4-9AF8-0F19-C49C-190A7942E8B4}"/>
              </a:ext>
            </a:extLst>
          </p:cNvPr>
          <p:cNvSpPr/>
          <p:nvPr/>
        </p:nvSpPr>
        <p:spPr>
          <a:xfrm>
            <a:off x="3049903" y="2887776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6FCF3F5-171C-D439-C1D7-F919AE710F3C}"/>
              </a:ext>
            </a:extLst>
          </p:cNvPr>
          <p:cNvSpPr/>
          <p:nvPr/>
        </p:nvSpPr>
        <p:spPr>
          <a:xfrm>
            <a:off x="3398970" y="253967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3628BC1-69DD-C2E6-A438-560E2D52D239}"/>
              </a:ext>
            </a:extLst>
          </p:cNvPr>
          <p:cNvSpPr/>
          <p:nvPr/>
        </p:nvSpPr>
        <p:spPr>
          <a:xfrm>
            <a:off x="3754570" y="2191581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1BC7789-9ABD-04A0-DFC0-A51FAF19B2FC}"/>
              </a:ext>
            </a:extLst>
          </p:cNvPr>
          <p:cNvSpPr/>
          <p:nvPr/>
        </p:nvSpPr>
        <p:spPr>
          <a:xfrm>
            <a:off x="4103820" y="1836172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F34E867-FFA3-06B7-DB30-3A72268F6358}"/>
              </a:ext>
            </a:extLst>
          </p:cNvPr>
          <p:cNvSpPr/>
          <p:nvPr/>
        </p:nvSpPr>
        <p:spPr>
          <a:xfrm>
            <a:off x="2694485" y="183617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AA2FE32-6C9A-06F3-444F-787886A466D6}"/>
              </a:ext>
            </a:extLst>
          </p:cNvPr>
          <p:cNvSpPr/>
          <p:nvPr/>
        </p:nvSpPr>
        <p:spPr>
          <a:xfrm>
            <a:off x="3398969" y="183617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143E511-F6DE-FD43-F763-ABE81BD90D45}"/>
              </a:ext>
            </a:extLst>
          </p:cNvPr>
          <p:cNvSpPr/>
          <p:nvPr/>
        </p:nvSpPr>
        <p:spPr>
          <a:xfrm>
            <a:off x="5156303" y="2890190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1873575-85A3-5A0E-68DA-B50D496D9C06}"/>
              </a:ext>
            </a:extLst>
          </p:cNvPr>
          <p:cNvSpPr/>
          <p:nvPr/>
        </p:nvSpPr>
        <p:spPr>
          <a:xfrm>
            <a:off x="4455397" y="3594564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CF54B33-6BBA-FE04-D729-EF74AB1C9CC0}"/>
              </a:ext>
            </a:extLst>
          </p:cNvPr>
          <p:cNvSpPr/>
          <p:nvPr/>
        </p:nvSpPr>
        <p:spPr>
          <a:xfrm>
            <a:off x="5859595" y="3238479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2E1F8F1-A8A2-D189-332F-7A16DC058F71}"/>
              </a:ext>
            </a:extLst>
          </p:cNvPr>
          <p:cNvSpPr/>
          <p:nvPr/>
        </p:nvSpPr>
        <p:spPr>
          <a:xfrm>
            <a:off x="5859595" y="219158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42B913D-0926-2B83-F053-D74D7E51563D}"/>
              </a:ext>
            </a:extLst>
          </p:cNvPr>
          <p:cNvSpPr/>
          <p:nvPr/>
        </p:nvSpPr>
        <p:spPr>
          <a:xfrm>
            <a:off x="6913636" y="2887776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3C706FD-78E9-0BF4-EE76-B000FEA9AE1F}"/>
              </a:ext>
            </a:extLst>
          </p:cNvPr>
          <p:cNvSpPr/>
          <p:nvPr/>
        </p:nvSpPr>
        <p:spPr>
          <a:xfrm>
            <a:off x="3754569" y="3925926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3722D95-C954-F0B1-C43C-CFC9F280FD46}"/>
                  </a:ext>
                </a:extLst>
              </p:cNvPr>
              <p:cNvSpPr txBox="1"/>
              <p:nvPr/>
            </p:nvSpPr>
            <p:spPr>
              <a:xfrm>
                <a:off x="3382433" y="955117"/>
                <a:ext cx="22922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inlier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: 6,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ratio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: 25 %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3722D95-C954-F0B1-C43C-CFC9F280F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433" y="955117"/>
                <a:ext cx="2292294" cy="276999"/>
              </a:xfrm>
              <a:prstGeom prst="rect">
                <a:avLst/>
              </a:prstGeom>
              <a:blipFill>
                <a:blip r:embed="rId2"/>
                <a:stretch>
                  <a:fillRect l="-1596" r="-1596" b="-2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타원 49">
            <a:extLst>
              <a:ext uri="{FF2B5EF4-FFF2-40B4-BE49-F238E27FC236}">
                <a16:creationId xmlns:a16="http://schemas.microsoft.com/office/drawing/2014/main" id="{514415EB-EA44-D2CF-5643-96A9C4E9C549}"/>
              </a:ext>
            </a:extLst>
          </p:cNvPr>
          <p:cNvSpPr/>
          <p:nvPr/>
        </p:nvSpPr>
        <p:spPr>
          <a:xfrm>
            <a:off x="4365988" y="2099671"/>
            <a:ext cx="252245" cy="25224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4B7FC08-FE3D-925F-2481-91B85DAD217B}"/>
              </a:ext>
            </a:extLst>
          </p:cNvPr>
          <p:cNvSpPr/>
          <p:nvPr/>
        </p:nvSpPr>
        <p:spPr>
          <a:xfrm>
            <a:off x="4365988" y="3507783"/>
            <a:ext cx="252245" cy="25224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062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C8A1CC3-84AB-2224-FCD2-88C286609C99}"/>
              </a:ext>
            </a:extLst>
          </p:cNvPr>
          <p:cNvCxnSpPr>
            <a:cxnSpLocks/>
          </p:cNvCxnSpPr>
          <p:nvPr/>
        </p:nvCxnSpPr>
        <p:spPr>
          <a:xfrm flipV="1">
            <a:off x="2109231" y="1693545"/>
            <a:ext cx="5232004" cy="17303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E9AC9B41-6E44-7AB2-B623-606E41B1F7A1}"/>
              </a:ext>
            </a:extLst>
          </p:cNvPr>
          <p:cNvCxnSpPr>
            <a:cxnSpLocks/>
          </p:cNvCxnSpPr>
          <p:nvPr/>
        </p:nvCxnSpPr>
        <p:spPr>
          <a:xfrm flipV="1">
            <a:off x="2109231" y="1447349"/>
            <a:ext cx="4919947" cy="1627169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2EDB0DC0-F55E-4AF1-8FFA-2B0C98D0A29E}"/>
              </a:ext>
            </a:extLst>
          </p:cNvPr>
          <p:cNvCxnSpPr>
            <a:cxnSpLocks/>
          </p:cNvCxnSpPr>
          <p:nvPr/>
        </p:nvCxnSpPr>
        <p:spPr>
          <a:xfrm flipV="1">
            <a:off x="2109231" y="2033026"/>
            <a:ext cx="5267955" cy="17422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D645D77-0754-47AB-3939-8DDF6D60A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361048"/>
              </p:ext>
            </p:extLst>
          </p:nvPr>
        </p:nvGraphicFramePr>
        <p:xfrm>
          <a:off x="2109231" y="1439973"/>
          <a:ext cx="5267955" cy="2795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197">
                  <a:extLst>
                    <a:ext uri="{9D8B030D-6E8A-4147-A177-3AD203B41FA5}">
                      <a16:colId xmlns:a16="http://schemas.microsoft.com/office/drawing/2014/main" val="61517060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409110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321258940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37920781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4683846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0344209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154382941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54527676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1749498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216304213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02162385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971280178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4788141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2573664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700524062"/>
                    </a:ext>
                  </a:extLst>
                </a:gridCol>
              </a:tblGrid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1756127840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723919884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2735982787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4198705048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481780152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236691612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66615568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287596118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9A4C668-9CD7-15EF-AB48-EE6676FBF069}"/>
              </a:ext>
            </a:extLst>
          </p:cNvPr>
          <p:cNvCxnSpPr/>
          <p:nvPr/>
        </p:nvCxnSpPr>
        <p:spPr>
          <a:xfrm flipV="1">
            <a:off x="2453023" y="1433795"/>
            <a:ext cx="0" cy="2795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5268A7F-B47E-9E68-8C1B-2BE7C41A674F}"/>
              </a:ext>
            </a:extLst>
          </p:cNvPr>
          <p:cNvCxnSpPr>
            <a:cxnSpLocks/>
          </p:cNvCxnSpPr>
          <p:nvPr/>
        </p:nvCxnSpPr>
        <p:spPr>
          <a:xfrm>
            <a:off x="2109231" y="3873829"/>
            <a:ext cx="52679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F2C0D47-A73F-4140-B9FC-D02C03B532BC}"/>
              </a:ext>
            </a:extLst>
          </p:cNvPr>
          <p:cNvSpPr/>
          <p:nvPr/>
        </p:nvSpPr>
        <p:spPr>
          <a:xfrm>
            <a:off x="2770686" y="3503125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0F54985-5C6F-9474-3B54-1794A7800471}"/>
              </a:ext>
            </a:extLst>
          </p:cNvPr>
          <p:cNvSpPr/>
          <p:nvPr/>
        </p:nvSpPr>
        <p:spPr>
          <a:xfrm>
            <a:off x="3126103" y="3503125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42897C4-D596-DDA5-7656-522F338456A1}"/>
              </a:ext>
            </a:extLst>
          </p:cNvPr>
          <p:cNvSpPr/>
          <p:nvPr/>
        </p:nvSpPr>
        <p:spPr>
          <a:xfrm>
            <a:off x="3126103" y="314703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434A282-F1BB-DD51-2A5F-7C135A3F81C7}"/>
              </a:ext>
            </a:extLst>
          </p:cNvPr>
          <p:cNvSpPr/>
          <p:nvPr/>
        </p:nvSpPr>
        <p:spPr>
          <a:xfrm>
            <a:off x="3475170" y="314703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A07C65E-9FA8-BDFE-F54D-82F90132E686}"/>
              </a:ext>
            </a:extLst>
          </p:cNvPr>
          <p:cNvSpPr/>
          <p:nvPr/>
        </p:nvSpPr>
        <p:spPr>
          <a:xfrm>
            <a:off x="3475170" y="2796336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00B436D-F95F-391E-1053-50EF6E27F359}"/>
              </a:ext>
            </a:extLst>
          </p:cNvPr>
          <p:cNvSpPr/>
          <p:nvPr/>
        </p:nvSpPr>
        <p:spPr>
          <a:xfrm>
            <a:off x="3830770" y="2796336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50815E6-B38F-BD50-8588-73C070022278}"/>
              </a:ext>
            </a:extLst>
          </p:cNvPr>
          <p:cNvSpPr/>
          <p:nvPr/>
        </p:nvSpPr>
        <p:spPr>
          <a:xfrm>
            <a:off x="3830770" y="244823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1379F0-66BA-5668-D37D-82DED4B69B17}"/>
              </a:ext>
            </a:extLst>
          </p:cNvPr>
          <p:cNvSpPr/>
          <p:nvPr/>
        </p:nvSpPr>
        <p:spPr>
          <a:xfrm>
            <a:off x="4180020" y="244823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BDB545E-F7FB-51D0-95BB-AE2C72BC35E0}"/>
              </a:ext>
            </a:extLst>
          </p:cNvPr>
          <p:cNvSpPr/>
          <p:nvPr/>
        </p:nvSpPr>
        <p:spPr>
          <a:xfrm>
            <a:off x="4180020" y="2100141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AF03826-A439-82CF-3B8F-4F6246D265E8}"/>
              </a:ext>
            </a:extLst>
          </p:cNvPr>
          <p:cNvSpPr/>
          <p:nvPr/>
        </p:nvSpPr>
        <p:spPr>
          <a:xfrm>
            <a:off x="4526095" y="2100141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140B116-F863-6222-FDF2-8D156E854B84}"/>
              </a:ext>
            </a:extLst>
          </p:cNvPr>
          <p:cNvSpPr/>
          <p:nvPr/>
        </p:nvSpPr>
        <p:spPr>
          <a:xfrm>
            <a:off x="4526095" y="1744732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5B06FD4-9AF8-0F19-C49C-190A7942E8B4}"/>
              </a:ext>
            </a:extLst>
          </p:cNvPr>
          <p:cNvSpPr/>
          <p:nvPr/>
        </p:nvSpPr>
        <p:spPr>
          <a:xfrm>
            <a:off x="3126103" y="2796336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6FCF3F5-171C-D439-C1D7-F919AE710F3C}"/>
              </a:ext>
            </a:extLst>
          </p:cNvPr>
          <p:cNvSpPr/>
          <p:nvPr/>
        </p:nvSpPr>
        <p:spPr>
          <a:xfrm>
            <a:off x="3475170" y="2448239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3628BC1-69DD-C2E6-A438-560E2D52D239}"/>
              </a:ext>
            </a:extLst>
          </p:cNvPr>
          <p:cNvSpPr/>
          <p:nvPr/>
        </p:nvSpPr>
        <p:spPr>
          <a:xfrm>
            <a:off x="3830770" y="2100141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1BC7789-9ABD-04A0-DFC0-A51FAF19B2FC}"/>
              </a:ext>
            </a:extLst>
          </p:cNvPr>
          <p:cNvSpPr/>
          <p:nvPr/>
        </p:nvSpPr>
        <p:spPr>
          <a:xfrm>
            <a:off x="4180020" y="1744732"/>
            <a:ext cx="78685" cy="7868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F34E867-FFA3-06B7-DB30-3A72268F6358}"/>
              </a:ext>
            </a:extLst>
          </p:cNvPr>
          <p:cNvSpPr/>
          <p:nvPr/>
        </p:nvSpPr>
        <p:spPr>
          <a:xfrm>
            <a:off x="2770685" y="174473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AA2FE32-6C9A-06F3-444F-787886A466D6}"/>
              </a:ext>
            </a:extLst>
          </p:cNvPr>
          <p:cNvSpPr/>
          <p:nvPr/>
        </p:nvSpPr>
        <p:spPr>
          <a:xfrm>
            <a:off x="3475169" y="174473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143E511-F6DE-FD43-F763-ABE81BD90D45}"/>
              </a:ext>
            </a:extLst>
          </p:cNvPr>
          <p:cNvSpPr/>
          <p:nvPr/>
        </p:nvSpPr>
        <p:spPr>
          <a:xfrm>
            <a:off x="5232503" y="2798750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1873575-85A3-5A0E-68DA-B50D496D9C06}"/>
              </a:ext>
            </a:extLst>
          </p:cNvPr>
          <p:cNvSpPr/>
          <p:nvPr/>
        </p:nvSpPr>
        <p:spPr>
          <a:xfrm>
            <a:off x="4531597" y="3503124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CF54B33-6BBA-FE04-D729-EF74AB1C9CC0}"/>
              </a:ext>
            </a:extLst>
          </p:cNvPr>
          <p:cNvSpPr/>
          <p:nvPr/>
        </p:nvSpPr>
        <p:spPr>
          <a:xfrm>
            <a:off x="5935795" y="3147039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42B913D-0926-2B83-F053-D74D7E51563D}"/>
              </a:ext>
            </a:extLst>
          </p:cNvPr>
          <p:cNvSpPr/>
          <p:nvPr/>
        </p:nvSpPr>
        <p:spPr>
          <a:xfrm>
            <a:off x="6989836" y="2796336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3C706FD-78E9-0BF4-EE76-B000FEA9AE1F}"/>
              </a:ext>
            </a:extLst>
          </p:cNvPr>
          <p:cNvSpPr/>
          <p:nvPr/>
        </p:nvSpPr>
        <p:spPr>
          <a:xfrm>
            <a:off x="3830769" y="3834486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51161A4-5AEB-0246-A302-CDF0DCDBA41D}"/>
              </a:ext>
            </a:extLst>
          </p:cNvPr>
          <p:cNvSpPr/>
          <p:nvPr/>
        </p:nvSpPr>
        <p:spPr>
          <a:xfrm>
            <a:off x="2770686" y="3147039"/>
            <a:ext cx="78685" cy="78685"/>
          </a:xfrm>
          <a:prstGeom prst="ellipse">
            <a:avLst/>
          </a:pr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2E1F8F1-A8A2-D189-332F-7A16DC058F71}"/>
              </a:ext>
            </a:extLst>
          </p:cNvPr>
          <p:cNvSpPr/>
          <p:nvPr/>
        </p:nvSpPr>
        <p:spPr>
          <a:xfrm>
            <a:off x="5935795" y="2100141"/>
            <a:ext cx="78685" cy="78685"/>
          </a:xfrm>
          <a:prstGeom prst="ellipse">
            <a:avLst/>
          </a:prstGeom>
          <a:solidFill>
            <a:srgbClr val="FFFF00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39BFD7B-1D08-DA30-C87C-B1516B7ECA66}"/>
                  </a:ext>
                </a:extLst>
              </p:cNvPr>
              <p:cNvSpPr txBox="1"/>
              <p:nvPr/>
            </p:nvSpPr>
            <p:spPr>
              <a:xfrm>
                <a:off x="3617245" y="1064436"/>
                <a:ext cx="25968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inlier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: 10,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ratio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: 41.7 %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39BFD7B-1D08-DA30-C87C-B1516B7EC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245" y="1064436"/>
                <a:ext cx="2596865" cy="276999"/>
              </a:xfrm>
              <a:prstGeom prst="rect">
                <a:avLst/>
              </a:prstGeom>
              <a:blipFill>
                <a:blip r:embed="rId2"/>
                <a:stretch>
                  <a:fillRect l="-1174" r="-1643" b="-2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타원 39">
            <a:extLst>
              <a:ext uri="{FF2B5EF4-FFF2-40B4-BE49-F238E27FC236}">
                <a16:creationId xmlns:a16="http://schemas.microsoft.com/office/drawing/2014/main" id="{4D678096-D5D2-2128-D6C0-640B6CFCC225}"/>
              </a:ext>
            </a:extLst>
          </p:cNvPr>
          <p:cNvSpPr/>
          <p:nvPr/>
        </p:nvSpPr>
        <p:spPr>
          <a:xfrm>
            <a:off x="2683904" y="3065223"/>
            <a:ext cx="252245" cy="25224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C411214E-E95F-993A-21C6-A0BB683900E9}"/>
              </a:ext>
            </a:extLst>
          </p:cNvPr>
          <p:cNvSpPr/>
          <p:nvPr/>
        </p:nvSpPr>
        <p:spPr>
          <a:xfrm>
            <a:off x="5849014" y="2013360"/>
            <a:ext cx="252245" cy="25224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61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3403EE2-88BD-303B-2798-A89D99979E8F}"/>
              </a:ext>
            </a:extLst>
          </p:cNvPr>
          <p:cNvCxnSpPr>
            <a:cxnSpLocks/>
          </p:cNvCxnSpPr>
          <p:nvPr/>
        </p:nvCxnSpPr>
        <p:spPr>
          <a:xfrm flipV="1">
            <a:off x="2010171" y="1464275"/>
            <a:ext cx="2814242" cy="27958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8392267-4F8F-7B50-8BB1-DFEB7097C38F}"/>
              </a:ext>
            </a:extLst>
          </p:cNvPr>
          <p:cNvCxnSpPr>
            <a:cxnSpLocks/>
          </p:cNvCxnSpPr>
          <p:nvPr/>
        </p:nvCxnSpPr>
        <p:spPr>
          <a:xfrm flipV="1">
            <a:off x="2000346" y="1470453"/>
            <a:ext cx="2461603" cy="244555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579A70C0-DA2F-1F18-6FE8-609D9EF253E1}"/>
              </a:ext>
            </a:extLst>
          </p:cNvPr>
          <p:cNvCxnSpPr>
            <a:cxnSpLocks/>
          </p:cNvCxnSpPr>
          <p:nvPr/>
        </p:nvCxnSpPr>
        <p:spPr>
          <a:xfrm flipV="1">
            <a:off x="2350019" y="1471982"/>
            <a:ext cx="2822766" cy="28043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8D645D77-0754-47AB-3939-8DDF6D60A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34565"/>
              </p:ext>
            </p:extLst>
          </p:nvPr>
        </p:nvGraphicFramePr>
        <p:xfrm>
          <a:off x="2010171" y="1470453"/>
          <a:ext cx="5267955" cy="27958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1197">
                  <a:extLst>
                    <a:ext uri="{9D8B030D-6E8A-4147-A177-3AD203B41FA5}">
                      <a16:colId xmlns:a16="http://schemas.microsoft.com/office/drawing/2014/main" val="61517060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409110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321258940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37920781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4683846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0344209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154382941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54527676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1749498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216304213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02162385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971280178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1478814127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4257366414"/>
                    </a:ext>
                  </a:extLst>
                </a:gridCol>
                <a:gridCol w="351197">
                  <a:extLst>
                    <a:ext uri="{9D8B030D-6E8A-4147-A177-3AD203B41FA5}">
                      <a16:colId xmlns:a16="http://schemas.microsoft.com/office/drawing/2014/main" val="2700524062"/>
                    </a:ext>
                  </a:extLst>
                </a:gridCol>
              </a:tblGrid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1756127840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723919884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2735982787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4198705048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481780152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236691612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366615568"/>
                  </a:ext>
                </a:extLst>
              </a:tr>
              <a:tr h="349487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29828" marR="29828" marT="14915" marB="14915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29828" marR="29828" marT="14915" marB="14915"/>
                </a:tc>
                <a:extLst>
                  <a:ext uri="{0D108BD9-81ED-4DB2-BD59-A6C34878D82A}">
                    <a16:rowId xmlns:a16="http://schemas.microsoft.com/office/drawing/2014/main" val="287596118"/>
                  </a:ext>
                </a:extLst>
              </a:tr>
            </a:tbl>
          </a:graphicData>
        </a:graphic>
      </p:graphicFrame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9A4C668-9CD7-15EF-AB48-EE6676FBF069}"/>
              </a:ext>
            </a:extLst>
          </p:cNvPr>
          <p:cNvCxnSpPr/>
          <p:nvPr/>
        </p:nvCxnSpPr>
        <p:spPr>
          <a:xfrm flipV="1">
            <a:off x="2353963" y="1464275"/>
            <a:ext cx="0" cy="2795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5268A7F-B47E-9E68-8C1B-2BE7C41A674F}"/>
              </a:ext>
            </a:extLst>
          </p:cNvPr>
          <p:cNvCxnSpPr>
            <a:cxnSpLocks/>
          </p:cNvCxnSpPr>
          <p:nvPr/>
        </p:nvCxnSpPr>
        <p:spPr>
          <a:xfrm>
            <a:off x="2010171" y="3904309"/>
            <a:ext cx="526795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id="{1F2C0D47-A73F-4140-B9FC-D02C03B532BC}"/>
              </a:ext>
            </a:extLst>
          </p:cNvPr>
          <p:cNvSpPr/>
          <p:nvPr/>
        </p:nvSpPr>
        <p:spPr>
          <a:xfrm>
            <a:off x="2671626" y="3533605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51161A4-5AEB-0246-A302-CDF0DCDBA41D}"/>
              </a:ext>
            </a:extLst>
          </p:cNvPr>
          <p:cNvSpPr/>
          <p:nvPr/>
        </p:nvSpPr>
        <p:spPr>
          <a:xfrm>
            <a:off x="2671626" y="317751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0F54985-5C6F-9474-3B54-1794A7800471}"/>
              </a:ext>
            </a:extLst>
          </p:cNvPr>
          <p:cNvSpPr/>
          <p:nvPr/>
        </p:nvSpPr>
        <p:spPr>
          <a:xfrm>
            <a:off x="3027043" y="3533605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42897C4-D596-DDA5-7656-522F338456A1}"/>
              </a:ext>
            </a:extLst>
          </p:cNvPr>
          <p:cNvSpPr/>
          <p:nvPr/>
        </p:nvSpPr>
        <p:spPr>
          <a:xfrm>
            <a:off x="3027043" y="317751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434A282-F1BB-DD51-2A5F-7C135A3F81C7}"/>
              </a:ext>
            </a:extLst>
          </p:cNvPr>
          <p:cNvSpPr/>
          <p:nvPr/>
        </p:nvSpPr>
        <p:spPr>
          <a:xfrm>
            <a:off x="3376110" y="317751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A07C65E-9FA8-BDFE-F54D-82F90132E686}"/>
              </a:ext>
            </a:extLst>
          </p:cNvPr>
          <p:cNvSpPr/>
          <p:nvPr/>
        </p:nvSpPr>
        <p:spPr>
          <a:xfrm>
            <a:off x="3376110" y="2826816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00B436D-F95F-391E-1053-50EF6E27F359}"/>
              </a:ext>
            </a:extLst>
          </p:cNvPr>
          <p:cNvSpPr/>
          <p:nvPr/>
        </p:nvSpPr>
        <p:spPr>
          <a:xfrm>
            <a:off x="3731710" y="2826816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50815E6-B38F-BD50-8588-73C070022278}"/>
              </a:ext>
            </a:extLst>
          </p:cNvPr>
          <p:cNvSpPr/>
          <p:nvPr/>
        </p:nvSpPr>
        <p:spPr>
          <a:xfrm>
            <a:off x="3731710" y="247871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81379F0-66BA-5668-D37D-82DED4B69B17}"/>
              </a:ext>
            </a:extLst>
          </p:cNvPr>
          <p:cNvSpPr/>
          <p:nvPr/>
        </p:nvSpPr>
        <p:spPr>
          <a:xfrm>
            <a:off x="4080960" y="247871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BDB545E-F7FB-51D0-95BB-AE2C72BC35E0}"/>
              </a:ext>
            </a:extLst>
          </p:cNvPr>
          <p:cNvSpPr/>
          <p:nvPr/>
        </p:nvSpPr>
        <p:spPr>
          <a:xfrm>
            <a:off x="4080960" y="2130621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AF03826-A439-82CF-3B8F-4F6246D265E8}"/>
              </a:ext>
            </a:extLst>
          </p:cNvPr>
          <p:cNvSpPr/>
          <p:nvPr/>
        </p:nvSpPr>
        <p:spPr>
          <a:xfrm>
            <a:off x="4427035" y="2130621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C140B116-F863-6222-FDF2-8D156E854B84}"/>
              </a:ext>
            </a:extLst>
          </p:cNvPr>
          <p:cNvSpPr/>
          <p:nvPr/>
        </p:nvSpPr>
        <p:spPr>
          <a:xfrm>
            <a:off x="4427035" y="1775212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5B06FD4-9AF8-0F19-C49C-190A7942E8B4}"/>
              </a:ext>
            </a:extLst>
          </p:cNvPr>
          <p:cNvSpPr/>
          <p:nvPr/>
        </p:nvSpPr>
        <p:spPr>
          <a:xfrm>
            <a:off x="3027043" y="2826816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6FCF3F5-171C-D439-C1D7-F919AE710F3C}"/>
              </a:ext>
            </a:extLst>
          </p:cNvPr>
          <p:cNvSpPr/>
          <p:nvPr/>
        </p:nvSpPr>
        <p:spPr>
          <a:xfrm>
            <a:off x="3376110" y="2478719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3628BC1-69DD-C2E6-A438-560E2D52D239}"/>
              </a:ext>
            </a:extLst>
          </p:cNvPr>
          <p:cNvSpPr/>
          <p:nvPr/>
        </p:nvSpPr>
        <p:spPr>
          <a:xfrm>
            <a:off x="3731710" y="2130621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1BC7789-9ABD-04A0-DFC0-A51FAF19B2FC}"/>
              </a:ext>
            </a:extLst>
          </p:cNvPr>
          <p:cNvSpPr/>
          <p:nvPr/>
        </p:nvSpPr>
        <p:spPr>
          <a:xfrm>
            <a:off x="4080960" y="1775212"/>
            <a:ext cx="78685" cy="786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7F34E867-FFA3-06B7-DB30-3A72268F6358}"/>
              </a:ext>
            </a:extLst>
          </p:cNvPr>
          <p:cNvSpPr/>
          <p:nvPr/>
        </p:nvSpPr>
        <p:spPr>
          <a:xfrm>
            <a:off x="2671625" y="177521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AA2FE32-6C9A-06F3-444F-787886A466D6}"/>
              </a:ext>
            </a:extLst>
          </p:cNvPr>
          <p:cNvSpPr/>
          <p:nvPr/>
        </p:nvSpPr>
        <p:spPr>
          <a:xfrm>
            <a:off x="3376109" y="177521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6143E511-F6DE-FD43-F763-ABE81BD90D45}"/>
              </a:ext>
            </a:extLst>
          </p:cNvPr>
          <p:cNvSpPr/>
          <p:nvPr/>
        </p:nvSpPr>
        <p:spPr>
          <a:xfrm>
            <a:off x="5133443" y="2829230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1873575-85A3-5A0E-68DA-B50D496D9C06}"/>
              </a:ext>
            </a:extLst>
          </p:cNvPr>
          <p:cNvSpPr/>
          <p:nvPr/>
        </p:nvSpPr>
        <p:spPr>
          <a:xfrm>
            <a:off x="4432537" y="3533604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CF54B33-6BBA-FE04-D729-EF74AB1C9CC0}"/>
              </a:ext>
            </a:extLst>
          </p:cNvPr>
          <p:cNvSpPr/>
          <p:nvPr/>
        </p:nvSpPr>
        <p:spPr>
          <a:xfrm>
            <a:off x="5836735" y="3177519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22E1F8F1-A8A2-D189-332F-7A16DC058F71}"/>
              </a:ext>
            </a:extLst>
          </p:cNvPr>
          <p:cNvSpPr/>
          <p:nvPr/>
        </p:nvSpPr>
        <p:spPr>
          <a:xfrm>
            <a:off x="5836735" y="2130621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C42B913D-0926-2B83-F053-D74D7E51563D}"/>
              </a:ext>
            </a:extLst>
          </p:cNvPr>
          <p:cNvSpPr/>
          <p:nvPr/>
        </p:nvSpPr>
        <p:spPr>
          <a:xfrm>
            <a:off x="6890776" y="2826816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3C706FD-78E9-0BF4-EE76-B000FEA9AE1F}"/>
              </a:ext>
            </a:extLst>
          </p:cNvPr>
          <p:cNvSpPr/>
          <p:nvPr/>
        </p:nvSpPr>
        <p:spPr>
          <a:xfrm>
            <a:off x="3731709" y="3864966"/>
            <a:ext cx="78685" cy="786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458A82A-BB65-804C-EBB5-9736229F6C5B}"/>
                  </a:ext>
                </a:extLst>
              </p:cNvPr>
              <p:cNvSpPr txBox="1"/>
              <p:nvPr/>
            </p:nvSpPr>
            <p:spPr>
              <a:xfrm>
                <a:off x="3525980" y="1094916"/>
                <a:ext cx="25968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inlier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: 16,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ratio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 : 66.7 %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458A82A-BB65-804C-EBB5-9736229F6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980" y="1094916"/>
                <a:ext cx="2596865" cy="276999"/>
              </a:xfrm>
              <a:prstGeom prst="rect">
                <a:avLst/>
              </a:prstGeom>
              <a:blipFill>
                <a:blip r:embed="rId2"/>
                <a:stretch>
                  <a:fillRect l="-1174" r="-1643" b="-2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타원 37">
            <a:extLst>
              <a:ext uri="{FF2B5EF4-FFF2-40B4-BE49-F238E27FC236}">
                <a16:creationId xmlns:a16="http://schemas.microsoft.com/office/drawing/2014/main" id="{847F0FBD-2A1F-A50A-4808-A395C615700E}"/>
              </a:ext>
            </a:extLst>
          </p:cNvPr>
          <p:cNvSpPr/>
          <p:nvPr/>
        </p:nvSpPr>
        <p:spPr>
          <a:xfrm>
            <a:off x="3635279" y="2392063"/>
            <a:ext cx="252245" cy="25224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EB000A2-8FBD-55DB-767B-861344FEE9E1}"/>
              </a:ext>
            </a:extLst>
          </p:cNvPr>
          <p:cNvSpPr/>
          <p:nvPr/>
        </p:nvSpPr>
        <p:spPr>
          <a:xfrm>
            <a:off x="4351183" y="1702985"/>
            <a:ext cx="252245" cy="252245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117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13891</TotalTime>
  <Words>55</Words>
  <Application>Microsoft Office PowerPoint</Application>
  <PresentationFormat>와이드스크린</PresentationFormat>
  <Paragraphs>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965</dc:creator>
  <cp:lastModifiedBy>965</cp:lastModifiedBy>
  <cp:revision>4</cp:revision>
  <dcterms:created xsi:type="dcterms:W3CDTF">2023-09-21T23:13:14Z</dcterms:created>
  <dcterms:modified xsi:type="dcterms:W3CDTF">2023-10-01T14:44:14Z</dcterms:modified>
</cp:coreProperties>
</file>