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56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F1CA1-6839-A2E0-FA9C-75BF11721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0118E-9353-6408-8007-5AB354631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502A8-F3F3-DDA7-64D8-4F9CB7F5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683C-E18B-4554-AC7B-79F45D72CA4F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525BCE-FCDC-0B1C-7742-DDDF4856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23F52-AC46-649C-04B0-8B13A7D5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B33-0754-4278-9109-51B417AE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86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20E4B-742A-C12D-2B99-4F76BC6B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584DC5-4497-7832-5F6E-DFDA92ADF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91C82-E814-104B-58A5-E6CA645B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683C-E18B-4554-AC7B-79F45D72CA4F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DC01F-0740-E89C-9EB1-6D4A7ADE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37D8F5-444C-D3C5-116A-D866B2234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B33-0754-4278-9109-51B417AE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37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410A2D-719C-6096-4A97-208C168E0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6A388E-5DDF-9833-F832-4820F4DDE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D7DDA-9956-227A-5599-6FEFB7AC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683C-E18B-4554-AC7B-79F45D72CA4F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F7181-EC9B-4A8B-71D4-24D97D39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4A411-B9FE-58C0-EC44-C6EDB848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B33-0754-4278-9109-51B417AE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230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30778-5302-AA69-27EB-C3165031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8CF41-F51E-7E92-87C7-7E46A5D81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D97DC-BF7E-694A-AEA4-9C34C94C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683C-E18B-4554-AC7B-79F45D72CA4F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5ED40-44B2-D53A-B20D-4ADE4D6F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7BA24-708D-A31C-083E-8E23CB0D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B33-0754-4278-9109-51B417AE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163ED-5043-43B6-B857-DCABD441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DB110-D578-921E-BDFB-AA536718C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D6537-3F15-F101-4013-C1364710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683C-E18B-4554-AC7B-79F45D72CA4F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4E3EA9-1C0E-7D1F-56AF-613D8CC8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F4BAD-79B5-1637-EEB8-B98AE7AE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B33-0754-4278-9109-51B417AE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5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50CF8-01EC-A8DC-386A-2B1590A5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B27E8-A9F5-C118-757E-4E070F6BE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101932-699C-2534-BC34-DDF42738C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5A84D-9036-A412-939A-6F36A580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683C-E18B-4554-AC7B-79F45D72CA4F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EEF799-2A3C-1026-CBB7-78B4B0FE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BD36F-3F39-A198-C5A4-04A7107B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B33-0754-4278-9109-51B417AE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02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768C3-995C-DE19-C844-8B7799CC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DCC5CF-D565-A356-B4F6-926DF5E0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EB99D-BAEB-F298-9F92-F1FC209F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7BC1C8-1936-74D9-7656-F7359E843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3F0425-83A1-3E95-32BE-49F811808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846C2D-A125-BFAD-163C-9AC30BA3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683C-E18B-4554-AC7B-79F45D72CA4F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3A8275-FEF3-FC42-1801-CD3B0E8B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331B71-6FB8-1991-CC5F-76613482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B33-0754-4278-9109-51B417AE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68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4C859D-CE74-C53E-E776-244C26F5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0CDDB6-18D1-8868-AD9E-A6EFFD26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683C-E18B-4554-AC7B-79F45D72CA4F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DFACB8-35C3-CFD9-6F7F-4D6F3F04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89ED57-A9A8-F499-3FB4-052AA060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B33-0754-4278-9109-51B417AE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66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1D71DE-492C-4C1D-E9BD-7516990E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683C-E18B-4554-AC7B-79F45D72CA4F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3488668-C961-494D-6D14-56D1D97A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FC137E-C851-41C4-6458-CC806C46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B33-0754-4278-9109-51B417AE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8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1DF29-5B59-77E5-DEC9-841762AA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38C12-CE90-444E-3D3F-E4E768B6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C27D02-534A-E532-20DD-1DCB173D3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9FF54-FF3E-81B4-6220-E0D123B6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683C-E18B-4554-AC7B-79F45D72CA4F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B5E28-392B-F8C2-A9F3-179A67D0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4F7B6-A80B-6923-545B-61E9FA2A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B33-0754-4278-9109-51B417AE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955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985E7-16DA-B18E-C477-6B5EE913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92EC17-5131-2B2C-18E4-D552C0EE6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3D8529-4E75-7D75-737D-83A850B07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BEE6FD-7A07-DDDC-124F-7986DF08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2683C-E18B-4554-AC7B-79F45D72CA4F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C60DAA-10BF-EE66-8D3B-477C115A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A2AB5-BAAB-B55E-B217-E6AA7B3D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9B33-0754-4278-9109-51B417AE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55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6A6336-2D32-93DF-FD54-F82EB7861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DA27EB-9691-EA09-542F-DA325FBB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8214CA-72DE-1BFA-8246-693F2A294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2683C-E18B-4554-AC7B-79F45D72CA4F}" type="datetimeFigureOut">
              <a:rPr lang="ko-KR" altLang="en-US" smtClean="0"/>
              <a:t>2023-02-12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28CB7-9E12-76DF-E99E-3C9F5F2A7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E5128-579B-4CB1-E8E4-80DC4271D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89B33-0754-4278-9109-51B417AE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BEA0FF9C-21F1-8E9C-81CB-C4B98382806B}"/>
              </a:ext>
            </a:extLst>
          </p:cNvPr>
          <p:cNvGrpSpPr/>
          <p:nvPr/>
        </p:nvGrpSpPr>
        <p:grpSpPr>
          <a:xfrm>
            <a:off x="409073" y="656046"/>
            <a:ext cx="2279985" cy="2709788"/>
            <a:chOff x="1882941" y="1730180"/>
            <a:chExt cx="2279985" cy="270978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574F3A9-829D-B291-98B7-A977039FF48B}"/>
                </a:ext>
              </a:extLst>
            </p:cNvPr>
            <p:cNvSpPr/>
            <p:nvPr/>
          </p:nvSpPr>
          <p:spPr>
            <a:xfrm>
              <a:off x="2406315" y="2099512"/>
              <a:ext cx="1756611" cy="234045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5485A1-55EF-51C5-98CA-E2333E89CBCB}"/>
                </a:ext>
              </a:extLst>
            </p:cNvPr>
            <p:cNvSpPr txBox="1"/>
            <p:nvPr/>
          </p:nvSpPr>
          <p:spPr>
            <a:xfrm>
              <a:off x="1882941" y="3085074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C86DDC-F7EE-F588-F0E4-5A9FAAA94276}"/>
                </a:ext>
              </a:extLst>
            </p:cNvPr>
            <p:cNvSpPr txBox="1"/>
            <p:nvPr/>
          </p:nvSpPr>
          <p:spPr>
            <a:xfrm>
              <a:off x="3104122" y="1730180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FD2A5B4-BD46-2F0F-CA80-D6F3D1BEBBD2}"/>
              </a:ext>
            </a:extLst>
          </p:cNvPr>
          <p:cNvGrpSpPr/>
          <p:nvPr/>
        </p:nvGrpSpPr>
        <p:grpSpPr>
          <a:xfrm>
            <a:off x="3804985" y="893187"/>
            <a:ext cx="4739167" cy="2535813"/>
            <a:chOff x="3630527" y="840712"/>
            <a:chExt cx="4739167" cy="2535813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01AE44A-A2FA-B4B6-02F0-FAA97BA29C2D}"/>
                </a:ext>
              </a:extLst>
            </p:cNvPr>
            <p:cNvGrpSpPr/>
            <p:nvPr/>
          </p:nvGrpSpPr>
          <p:grpSpPr>
            <a:xfrm>
              <a:off x="3630527" y="840712"/>
              <a:ext cx="4739167" cy="2535813"/>
              <a:chOff x="3630527" y="840712"/>
              <a:chExt cx="4739167" cy="2535813"/>
            </a:xfrm>
          </p:grpSpPr>
          <p:sp>
            <p:nvSpPr>
              <p:cNvPr id="6" name="평행 사변형 5">
                <a:extLst>
                  <a:ext uri="{FF2B5EF4-FFF2-40B4-BE49-F238E27FC236}">
                    <a16:creationId xmlns:a16="http://schemas.microsoft.com/office/drawing/2014/main" id="{6D612158-1E7E-61D4-A368-2C359650A8C9}"/>
                  </a:ext>
                </a:extLst>
              </p:cNvPr>
              <p:cNvSpPr/>
              <p:nvPr/>
            </p:nvSpPr>
            <p:spPr>
              <a:xfrm>
                <a:off x="3630527" y="2010940"/>
                <a:ext cx="4099761" cy="1365585"/>
              </a:xfrm>
              <a:prstGeom prst="parallelogram">
                <a:avLst>
                  <a:gd name="adj" fmla="val 5848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98AEFF-6387-BDF7-C236-5FC8CE628A08}"/>
                  </a:ext>
                </a:extLst>
              </p:cNvPr>
              <p:cNvSpPr txBox="1"/>
              <p:nvPr/>
            </p:nvSpPr>
            <p:spPr>
              <a:xfrm>
                <a:off x="7090882" y="2996502"/>
                <a:ext cx="1278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col(A) = M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31E3C6-E19C-6F54-75C8-FE1BDBCC5A82}"/>
                  </a:ext>
                </a:extLst>
              </p:cNvPr>
              <p:cNvSpPr txBox="1"/>
              <p:nvPr/>
            </p:nvSpPr>
            <p:spPr>
              <a:xfrm>
                <a:off x="5519946" y="840712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7F5868C2-10D3-9234-2B02-E4721D5DF158}"/>
                  </a:ext>
                </a:extLst>
              </p:cNvPr>
              <p:cNvSpPr/>
              <p:nvPr/>
            </p:nvSpPr>
            <p:spPr>
              <a:xfrm>
                <a:off x="5840868" y="977251"/>
                <a:ext cx="96253" cy="9625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24446AAD-265D-D4C8-3F5F-B325B42B4245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 flipV="1">
                <a:off x="4782553" y="1059408"/>
                <a:ext cx="1072411" cy="15273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1966523B-8362-A1C3-25AD-91884C8510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82553" y="2586787"/>
                <a:ext cx="1106441" cy="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410F090F-8D32-2B44-EE9E-6F5AFFDF28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2553" y="2586789"/>
                <a:ext cx="1744579" cy="4097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60515194-27CB-C1D9-EB02-021B05F51D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2553" y="2586788"/>
                <a:ext cx="1521994" cy="7135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>
                <a:extLst>
                  <a:ext uri="{FF2B5EF4-FFF2-40B4-BE49-F238E27FC236}">
                    <a16:creationId xmlns:a16="http://schemas.microsoft.com/office/drawing/2014/main" id="{C45AF338-7103-CB72-3FD3-6C1706FADF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88994" y="1073504"/>
                <a:ext cx="12864" cy="1513283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1FE7464-37C2-E70A-EF53-EAE48BC7A2E3}"/>
                  </a:ext>
                </a:extLst>
              </p:cNvPr>
              <p:cNvSpPr txBox="1"/>
              <p:nvPr/>
            </p:nvSpPr>
            <p:spPr>
              <a:xfrm>
                <a:off x="4782553" y="2793306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Ax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2AE46-10AC-55F6-6062-C932528AEB8F}"/>
                  </a:ext>
                </a:extLst>
              </p:cNvPr>
              <p:cNvSpPr txBox="1"/>
              <p:nvPr/>
            </p:nvSpPr>
            <p:spPr>
              <a:xfrm>
                <a:off x="5493580" y="2326737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①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51B225-1633-CC83-3E7A-3458344CD2C2}"/>
                  </a:ext>
                </a:extLst>
              </p:cNvPr>
              <p:cNvSpPr txBox="1"/>
              <p:nvPr/>
            </p:nvSpPr>
            <p:spPr>
              <a:xfrm>
                <a:off x="6156785" y="2664072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②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5775973-3DED-AF11-225E-51DCF03E9C1A}"/>
                  </a:ext>
                </a:extLst>
              </p:cNvPr>
              <p:cNvSpPr txBox="1"/>
              <p:nvPr/>
            </p:nvSpPr>
            <p:spPr>
              <a:xfrm>
                <a:off x="6024462" y="2977972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③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9490B9-8021-CE23-3BE8-A516AB7CD6BA}"/>
                  </a:ext>
                </a:extLst>
              </p:cNvPr>
              <p:cNvSpPr txBox="1"/>
              <p:nvPr/>
            </p:nvSpPr>
            <p:spPr>
              <a:xfrm>
                <a:off x="5928998" y="1586177"/>
                <a:ext cx="1265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 – Ax = e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EAF934D-D72B-F401-07BF-32C45E3252E7}"/>
                    </a:ext>
                  </a:extLst>
                </p:cNvPr>
                <p:cNvSpPr txBox="1"/>
                <p:nvPr/>
              </p:nvSpPr>
              <p:spPr>
                <a:xfrm>
                  <a:off x="5102659" y="2257838"/>
                  <a:ext cx="46416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A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0" i="1" smtClean="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𝑥</m:t>
                          </m:r>
                        </m:e>
                      </m:acc>
                    </m:oMath>
                  </a14:m>
                  <a:endParaRPr lang="en-US" altLang="ko-KR" b="0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EAF934D-D72B-F401-07BF-32C45E325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2659" y="2257838"/>
                  <a:ext cx="464166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11842" t="-4717" r="-3684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5779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21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2</cp:revision>
  <dcterms:created xsi:type="dcterms:W3CDTF">2023-02-12T06:19:30Z</dcterms:created>
  <dcterms:modified xsi:type="dcterms:W3CDTF">2023-02-12T13:03:34Z</dcterms:modified>
</cp:coreProperties>
</file>