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6" r:id="rId2"/>
    <p:sldId id="277" r:id="rId3"/>
    <p:sldId id="278" r:id="rId4"/>
    <p:sldId id="279" r:id="rId5"/>
    <p:sldId id="280" r:id="rId6"/>
    <p:sldId id="256" r:id="rId7"/>
    <p:sldId id="281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230" userDrawn="1">
          <p15:clr>
            <a:srgbClr val="A4A3A4"/>
          </p15:clr>
        </p15:guide>
        <p15:guide id="4" pos="5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464" autoAdjust="0"/>
  </p:normalViewPr>
  <p:slideViewPr>
    <p:cSldViewPr snapToGrid="0">
      <p:cViewPr varScale="1">
        <p:scale>
          <a:sx n="140" d="100"/>
          <a:sy n="140" d="100"/>
        </p:scale>
        <p:origin x="3204" y="120"/>
      </p:cViewPr>
      <p:guideLst>
        <p:guide orient="horz" pos="2160"/>
        <p:guide pos="3840"/>
        <p:guide pos="2230"/>
        <p:guide pos="53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29041-9778-454B-A135-55BF0A67CC13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16E04-0E34-4B15-8D1A-78FF6588D5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9496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16E04-0E34-4B15-8D1A-78FF6588D5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12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FD7C9-6F80-CD30-4B93-BABA16A255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8E68DA-2E7F-19D1-6158-704B07D26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E07C4-F540-497E-28E0-6E83E41A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65838-D535-B468-AE32-A451FE9AF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3FA45A-15E4-0CFE-E5E4-48C9F352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47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F8D82-DCA5-36B5-5581-B2C33E429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5742107-3FD0-95BE-13DA-E6AA7B7CA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FC6B8-89E9-391B-496E-7F42EF58D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2CE2D-44FA-6D37-DF68-991E0228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8FC5E-8A47-DB81-E31D-045A8577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35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4DF6BDE-33B4-0313-730C-39D13CFDE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C6A4672-17F1-A74F-8087-46998E02A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3A56D8-AE43-06DE-18F4-96843C01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6B4CE-1D93-6533-68CC-7EB4D098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C40904-DE6E-4518-8A2E-A64563044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5FF68-8DB5-771B-7CBC-293A1A10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16DB4B-C274-CFB4-3307-4F1C4221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363B8-2C89-7FB7-BC68-4EEF84AE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C46F8F-B2D2-2DA7-759B-A0DA7F1D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417F2C-1CDD-AC87-CB0C-FB6F21CE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92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166CA-3447-400D-36C7-E10F30A8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B00AB-F145-7873-C370-762C3B5F6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3A076C-3083-CF76-BE4C-CBCE237C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0EDD37-4644-7F3F-F62E-0AD220F2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BDF9B-650E-C48E-19E9-ED96C84F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562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1C06C-4187-B2ED-A9E2-7B6EEB7B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DF109E-047B-EE9B-BF84-BFB186B9AA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8060C5-808F-4DF2-5229-285302924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67964A-FFDA-4692-A420-2FE6F6810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6D1CC-D129-119B-FE64-12B50C781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CEF3530-E29B-D841-F935-234D88DE5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73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0BB19-7568-DD2A-527E-3B8BD5C35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763B9-180F-FD15-4C8A-8A098B49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58DCE2-360E-A219-7ADB-9C93A5E90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AE6138-046D-23BD-E444-29D8A8C8E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B92987-52A3-82DC-9541-7FC01BBB9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6F2518-C662-F459-B552-6271E12F9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F5E316D-A5D6-B05D-F42E-F4C7F7E8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D4DFC59-975B-3035-F379-D412FCFEE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09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A4973-753D-4644-9B1D-BDF75C39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7A0D1C-334D-D405-02DD-1791F1195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097FFD-09B4-ED90-D0F5-CCDF7E3A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070985-B900-8306-A01C-1EA41F9B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9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27D991-114B-0239-042D-E92CE072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9E3FC0B-5941-FFAD-98BF-9FB169CA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5D267-BE37-7B9A-2B0D-C80A7736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048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B00575-6487-F3B4-C18F-2841A166E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3C8D1-CB9A-5A81-763C-4BFDC060D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D3C442-12CE-202B-4287-39A28EE26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53309-8BE8-E292-A98C-C336AB7E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FFAE6C-9228-CB19-7522-132A6F72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E70FED-4E8A-AC1F-6C2A-F10CE98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72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C871E4-95E2-8DCC-BAAD-49EA1D9D2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8E8E2DB-0251-2E0A-6AFF-A73FA4ECCC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863AC-626E-ADFA-AA40-B96244DB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86057D-D018-BF89-DC3C-BFEDB2543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CC76B4-AC93-A39F-BF96-78ABB233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998AEC-A2BA-18DF-8740-F8813140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83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4A8F484-A438-D777-1EAB-FE95B6C3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31020A-999B-841E-DA0F-EB961B8D8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644B9A-C3B7-790F-AC2A-92F3706E5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F2FA3-6A4B-4A98-A624-31A8BDB83614}" type="datetimeFigureOut">
              <a:rPr lang="ko-KR" altLang="en-US" smtClean="0"/>
              <a:t>2024-07-28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E55B0-0F80-B634-9D84-59AFB92289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33855-A11E-29E2-0407-5B78581C1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F5CD9-8F2D-428B-935F-33D5EB52C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768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7.png"/><Relationship Id="rId1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40.png"/><Relationship Id="rId12" Type="http://schemas.openxmlformats.org/officeDocument/2006/relationships/image" Target="../media/image67.png"/><Relationship Id="rId17" Type="http://schemas.openxmlformats.org/officeDocument/2006/relationships/image" Target="../media/image6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45.png"/><Relationship Id="rId5" Type="http://schemas.openxmlformats.org/officeDocument/2006/relationships/image" Target="../media/image64.png"/><Relationship Id="rId15" Type="http://schemas.openxmlformats.org/officeDocument/2006/relationships/image" Target="../media/image68.png"/><Relationship Id="rId10" Type="http://schemas.openxmlformats.org/officeDocument/2006/relationships/image" Target="../media/image44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Relationship Id="rId1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AFDBEF9-DAEC-FEE3-0A93-B9F315630D8B}"/>
              </a:ext>
            </a:extLst>
          </p:cNvPr>
          <p:cNvCxnSpPr>
            <a:cxnSpLocks/>
          </p:cNvCxnSpPr>
          <p:nvPr/>
        </p:nvCxnSpPr>
        <p:spPr>
          <a:xfrm flipV="1">
            <a:off x="2740283" y="4698278"/>
            <a:ext cx="548641" cy="441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23D9D7-D609-A469-434D-583527C54508}"/>
              </a:ext>
            </a:extLst>
          </p:cNvPr>
          <p:cNvCxnSpPr>
            <a:cxnSpLocks/>
          </p:cNvCxnSpPr>
          <p:nvPr/>
        </p:nvCxnSpPr>
        <p:spPr>
          <a:xfrm>
            <a:off x="2740283" y="5140238"/>
            <a:ext cx="0" cy="739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E02555-C550-2266-F257-50F341A1A4A6}"/>
              </a:ext>
            </a:extLst>
          </p:cNvPr>
          <p:cNvCxnSpPr>
            <a:cxnSpLocks/>
          </p:cNvCxnSpPr>
          <p:nvPr/>
        </p:nvCxnSpPr>
        <p:spPr>
          <a:xfrm>
            <a:off x="2740283" y="5140238"/>
            <a:ext cx="67818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75C7CFA-A5D7-9A64-1E96-C6E89AECBBA3}"/>
              </a:ext>
            </a:extLst>
          </p:cNvPr>
          <p:cNvSpPr/>
          <p:nvPr/>
        </p:nvSpPr>
        <p:spPr>
          <a:xfrm>
            <a:off x="3163195" y="510192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14854697-0A77-FB77-B1B1-4305A44991BE}"/>
              </a:ext>
            </a:extLst>
          </p:cNvPr>
          <p:cNvSpPr/>
          <p:nvPr/>
        </p:nvSpPr>
        <p:spPr>
          <a:xfrm rot="1565019" flipH="1">
            <a:off x="3245048" y="3277929"/>
            <a:ext cx="2452377" cy="1321684"/>
          </a:xfrm>
          <a:prstGeom prst="parallelogram">
            <a:avLst>
              <a:gd name="adj" fmla="val 485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E8F05921-F8A7-AC7D-020A-B011BDE317CB}"/>
              </a:ext>
            </a:extLst>
          </p:cNvPr>
          <p:cNvSpPr/>
          <p:nvPr/>
        </p:nvSpPr>
        <p:spPr>
          <a:xfrm rot="1565019" flipH="1">
            <a:off x="4084210" y="1707561"/>
            <a:ext cx="3557787" cy="152681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9C5BCA-AEE6-999C-52D0-6A7662820458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3234740" y="1063538"/>
            <a:ext cx="2850723" cy="4050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56FCE67C-D691-C854-21F0-A1569235AF0F}"/>
              </a:ext>
            </a:extLst>
          </p:cNvPr>
          <p:cNvSpPr/>
          <p:nvPr/>
        </p:nvSpPr>
        <p:spPr>
          <a:xfrm>
            <a:off x="4130935" y="374556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C703AE3-8BA0-5427-AA40-486D7EA45275}"/>
              </a:ext>
            </a:extLst>
          </p:cNvPr>
          <p:cNvSpPr/>
          <p:nvPr/>
        </p:nvSpPr>
        <p:spPr>
          <a:xfrm>
            <a:off x="5273935" y="2122503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/>
              <p:nvPr/>
            </p:nvSpPr>
            <p:spPr>
              <a:xfrm>
                <a:off x="2638720" y="4642259"/>
                <a:ext cx="311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20" y="4642259"/>
                <a:ext cx="311111" cy="276999"/>
              </a:xfrm>
              <a:prstGeom prst="rect">
                <a:avLst/>
              </a:prstGeom>
              <a:blipFill>
                <a:blip r:embed="rId2"/>
                <a:stretch>
                  <a:fillRect l="-13725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/>
              <p:nvPr/>
            </p:nvSpPr>
            <p:spPr>
              <a:xfrm>
                <a:off x="2344986" y="5406938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986" y="5406938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5217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/>
              <p:nvPr/>
            </p:nvSpPr>
            <p:spPr>
              <a:xfrm>
                <a:off x="3424412" y="5309639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412" y="5309639"/>
                <a:ext cx="320537" cy="276999"/>
              </a:xfrm>
              <a:prstGeom prst="rect">
                <a:avLst/>
              </a:prstGeom>
              <a:blipFill>
                <a:blip r:embed="rId4"/>
                <a:stretch>
                  <a:fillRect l="-13462" b="-17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01486B-C2C9-0FD7-4645-E0B66C3441EE}"/>
              </a:ext>
            </a:extLst>
          </p:cNvPr>
          <p:cNvSpPr txBox="1"/>
          <p:nvPr/>
        </p:nvSpPr>
        <p:spPr>
          <a:xfrm>
            <a:off x="1557959" y="4919258"/>
            <a:ext cx="95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Coordinate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/>
              <p:nvPr/>
            </p:nvSpPr>
            <p:spPr>
              <a:xfrm>
                <a:off x="3335187" y="4982581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187" y="4982581"/>
                <a:ext cx="300787" cy="276999"/>
              </a:xfrm>
              <a:prstGeom prst="rect">
                <a:avLst/>
              </a:prstGeom>
              <a:blipFill>
                <a:blip r:embed="rId5"/>
                <a:stretch>
                  <a:fillRect l="-1428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/>
              <p:nvPr/>
            </p:nvSpPr>
            <p:spPr>
              <a:xfrm>
                <a:off x="3840166" y="3365332"/>
                <a:ext cx="126214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𝑛𝑜𝑟𝑚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_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66" y="3365332"/>
                <a:ext cx="1262140" cy="299569"/>
              </a:xfrm>
              <a:prstGeom prst="rect">
                <a:avLst/>
              </a:prstGeom>
              <a:blipFill>
                <a:blip r:embed="rId6"/>
                <a:stretch>
                  <a:fillRect l="-2899" r="-1932" b="-306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/>
              <p:nvPr/>
            </p:nvSpPr>
            <p:spPr>
              <a:xfrm>
                <a:off x="5395960" y="1991623"/>
                <a:ext cx="74148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960" y="1991623"/>
                <a:ext cx="741485" cy="299569"/>
              </a:xfrm>
              <a:prstGeom prst="rect">
                <a:avLst/>
              </a:prstGeom>
              <a:blipFill>
                <a:blip r:embed="rId7"/>
                <a:stretch>
                  <a:fillRect l="-5738" r="-4098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3A853AC-9839-A2D7-DAEF-D8323B86801C}"/>
              </a:ext>
            </a:extLst>
          </p:cNvPr>
          <p:cNvSpPr txBox="1"/>
          <p:nvPr/>
        </p:nvSpPr>
        <p:spPr>
          <a:xfrm>
            <a:off x="2380472" y="3365332"/>
            <a:ext cx="104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normalized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2BAB47-206A-CD77-ABC2-A0B74850A428}"/>
              </a:ext>
            </a:extLst>
          </p:cNvPr>
          <p:cNvSpPr txBox="1"/>
          <p:nvPr/>
        </p:nvSpPr>
        <p:spPr>
          <a:xfrm>
            <a:off x="3429604" y="1691240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8B563-FCC1-AC56-F591-D51F0FBE4162}"/>
              </a:ext>
            </a:extLst>
          </p:cNvPr>
          <p:cNvCxnSpPr>
            <a:cxnSpLocks/>
          </p:cNvCxnSpPr>
          <p:nvPr/>
        </p:nvCxnSpPr>
        <p:spPr>
          <a:xfrm>
            <a:off x="4325243" y="3890170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27C948-4080-703E-17B8-A993EBDEE927}"/>
              </a:ext>
            </a:extLst>
          </p:cNvPr>
          <p:cNvCxnSpPr>
            <a:cxnSpLocks/>
          </p:cNvCxnSpPr>
          <p:nvPr/>
        </p:nvCxnSpPr>
        <p:spPr>
          <a:xfrm>
            <a:off x="4325243" y="3890170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/>
              <p:nvPr/>
            </p:nvSpPr>
            <p:spPr>
              <a:xfrm>
                <a:off x="4490937" y="4041308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0937" y="4041308"/>
                <a:ext cx="212173" cy="276999"/>
              </a:xfrm>
              <a:prstGeom prst="rect">
                <a:avLst/>
              </a:prstGeom>
              <a:blipFill>
                <a:blip r:embed="rId8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/>
              <p:nvPr/>
            </p:nvSpPr>
            <p:spPr>
              <a:xfrm>
                <a:off x="4062941" y="4145541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941" y="4145541"/>
                <a:ext cx="215572" cy="276999"/>
              </a:xfrm>
              <a:prstGeom prst="rect">
                <a:avLst/>
              </a:prstGeom>
              <a:blipFill>
                <a:blip r:embed="rId9"/>
                <a:stretch>
                  <a:fillRect l="-19444" r="-1666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CBA9128-F05A-D224-43D0-0A5D393DCC17}"/>
              </a:ext>
            </a:extLst>
          </p:cNvPr>
          <p:cNvCxnSpPr>
            <a:cxnSpLocks/>
          </p:cNvCxnSpPr>
          <p:nvPr/>
        </p:nvCxnSpPr>
        <p:spPr>
          <a:xfrm>
            <a:off x="4595755" y="1015202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9FEAB69-6021-C9D1-D774-AD452F8D2407}"/>
              </a:ext>
            </a:extLst>
          </p:cNvPr>
          <p:cNvCxnSpPr>
            <a:cxnSpLocks/>
          </p:cNvCxnSpPr>
          <p:nvPr/>
        </p:nvCxnSpPr>
        <p:spPr>
          <a:xfrm>
            <a:off x="4595755" y="1015202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27E15A-E4A8-E8E7-C4DF-8399C33E232D}"/>
                  </a:ext>
                </a:extLst>
              </p:cNvPr>
              <p:cNvSpPr txBox="1"/>
              <p:nvPr/>
            </p:nvSpPr>
            <p:spPr>
              <a:xfrm>
                <a:off x="4761449" y="1166340"/>
                <a:ext cx="220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27E15A-E4A8-E8E7-C4DF-8399C33E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49" y="1166340"/>
                <a:ext cx="220637" cy="276999"/>
              </a:xfrm>
              <a:prstGeom prst="rect">
                <a:avLst/>
              </a:prstGeom>
              <a:blipFill>
                <a:blip r:embed="rId10"/>
                <a:stretch>
                  <a:fillRect l="-8333" r="-8333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11A5F1-319E-D2F8-C2BA-FD48C0D8969C}"/>
                  </a:ext>
                </a:extLst>
              </p:cNvPr>
              <p:cNvSpPr txBox="1"/>
              <p:nvPr/>
            </p:nvSpPr>
            <p:spPr>
              <a:xfrm>
                <a:off x="4333453" y="1270573"/>
                <a:ext cx="2135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A11A5F1-319E-D2F8-C2BA-FD48C0D89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453" y="1270573"/>
                <a:ext cx="213520" cy="276999"/>
              </a:xfrm>
              <a:prstGeom prst="rect">
                <a:avLst/>
              </a:prstGeom>
              <a:blipFill>
                <a:blip r:embed="rId11"/>
                <a:stretch>
                  <a:fillRect l="-8571" r="-8571" b="-21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29BD278A-80A5-F543-4244-40FFBE656F5B}"/>
              </a:ext>
            </a:extLst>
          </p:cNvPr>
          <p:cNvSpPr/>
          <p:nvPr/>
        </p:nvSpPr>
        <p:spPr>
          <a:xfrm>
            <a:off x="2694153" y="5092024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16EEC63-250D-155B-5D05-334582734597}"/>
              </a:ext>
            </a:extLst>
          </p:cNvPr>
          <p:cNvSpPr/>
          <p:nvPr/>
        </p:nvSpPr>
        <p:spPr>
          <a:xfrm>
            <a:off x="4281336" y="3850095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016555F-7BF4-ADCE-0FB7-C399A89C12F3}"/>
              </a:ext>
            </a:extLst>
          </p:cNvPr>
          <p:cNvSpPr/>
          <p:nvPr/>
        </p:nvSpPr>
        <p:spPr>
          <a:xfrm>
            <a:off x="4558838" y="978621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F7519867-695A-535E-C872-9CA384A4A494}"/>
              </a:ext>
            </a:extLst>
          </p:cNvPr>
          <p:cNvGrpSpPr/>
          <p:nvPr/>
        </p:nvGrpSpPr>
        <p:grpSpPr>
          <a:xfrm>
            <a:off x="3792802" y="6200189"/>
            <a:ext cx="1614353" cy="800212"/>
            <a:chOff x="4523092" y="5800083"/>
            <a:chExt cx="1614353" cy="800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62A07F-E966-2250-5CDA-9F83457D73AF}"/>
                    </a:ext>
                  </a:extLst>
                </p:cNvPr>
                <p:cNvSpPr txBox="1"/>
                <p:nvPr/>
              </p:nvSpPr>
              <p:spPr>
                <a:xfrm>
                  <a:off x="4523092" y="5800083"/>
                  <a:ext cx="160281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062A07F-E966-2250-5CDA-9F83457D73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92" y="5800083"/>
                  <a:ext cx="1602811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760" b="-369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84C5BAD-1C6D-03C1-18C4-AD48EEE6D796}"/>
                    </a:ext>
                  </a:extLst>
                </p:cNvPr>
                <p:cNvSpPr txBox="1"/>
                <p:nvPr/>
              </p:nvSpPr>
              <p:spPr>
                <a:xfrm>
                  <a:off x="4523092" y="6301367"/>
                  <a:ext cx="1614353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𝑓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𝑐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84C5BAD-1C6D-03C1-18C4-AD48EEE6D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3092" y="6301367"/>
                  <a:ext cx="1614353" cy="298928"/>
                </a:xfrm>
                <a:prstGeom prst="rect">
                  <a:avLst/>
                </a:prstGeom>
                <a:blipFill>
                  <a:blip r:embed="rId13"/>
                  <a:stretch>
                    <a:fillRect l="-755" b="-2653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9504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E8F05921-F8A7-AC7D-020A-B011BDE317CB}"/>
              </a:ext>
            </a:extLst>
          </p:cNvPr>
          <p:cNvSpPr/>
          <p:nvPr/>
        </p:nvSpPr>
        <p:spPr>
          <a:xfrm rot="1565019" flipH="1">
            <a:off x="3521977" y="1389515"/>
            <a:ext cx="3557787" cy="152681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  <a:alpha val="2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AFDBEF9-DAEC-FEE3-0A93-B9F315630D8B}"/>
              </a:ext>
            </a:extLst>
          </p:cNvPr>
          <p:cNvCxnSpPr>
            <a:cxnSpLocks/>
          </p:cNvCxnSpPr>
          <p:nvPr/>
        </p:nvCxnSpPr>
        <p:spPr>
          <a:xfrm flipV="1">
            <a:off x="2178050" y="4380232"/>
            <a:ext cx="548641" cy="441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523D9D7-D609-A469-434D-583527C54508}"/>
              </a:ext>
            </a:extLst>
          </p:cNvPr>
          <p:cNvCxnSpPr>
            <a:cxnSpLocks/>
          </p:cNvCxnSpPr>
          <p:nvPr/>
        </p:nvCxnSpPr>
        <p:spPr>
          <a:xfrm>
            <a:off x="2178050" y="4822192"/>
            <a:ext cx="0" cy="7391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E02555-C550-2266-F257-50F341A1A4A6}"/>
              </a:ext>
            </a:extLst>
          </p:cNvPr>
          <p:cNvCxnSpPr>
            <a:cxnSpLocks/>
          </p:cNvCxnSpPr>
          <p:nvPr/>
        </p:nvCxnSpPr>
        <p:spPr>
          <a:xfrm>
            <a:off x="2178050" y="4822192"/>
            <a:ext cx="678180" cy="30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675C7CFA-A5D7-9A64-1E96-C6E89AECBBA3}"/>
              </a:ext>
            </a:extLst>
          </p:cNvPr>
          <p:cNvSpPr/>
          <p:nvPr/>
        </p:nvSpPr>
        <p:spPr>
          <a:xfrm>
            <a:off x="2600962" y="478387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14854697-0A77-FB77-B1B1-4305A44991BE}"/>
              </a:ext>
            </a:extLst>
          </p:cNvPr>
          <p:cNvSpPr/>
          <p:nvPr/>
        </p:nvSpPr>
        <p:spPr>
          <a:xfrm rot="1565019" flipH="1">
            <a:off x="2682815" y="2959883"/>
            <a:ext cx="2452377" cy="1321684"/>
          </a:xfrm>
          <a:prstGeom prst="parallelogram">
            <a:avLst>
              <a:gd name="adj" fmla="val 48590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6FCE67C-D691-C854-21F0-A1569235AF0F}"/>
              </a:ext>
            </a:extLst>
          </p:cNvPr>
          <p:cNvSpPr/>
          <p:nvPr/>
        </p:nvSpPr>
        <p:spPr>
          <a:xfrm>
            <a:off x="3568702" y="342751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/>
              <p:nvPr/>
            </p:nvSpPr>
            <p:spPr>
              <a:xfrm>
                <a:off x="2076487" y="4324213"/>
                <a:ext cx="3111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𝑍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F8A4273-174B-C4FF-A187-67E15F53E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487" y="4324213"/>
                <a:ext cx="311111" cy="276999"/>
              </a:xfrm>
              <a:prstGeom prst="rect">
                <a:avLst/>
              </a:prstGeom>
              <a:blipFill>
                <a:blip r:embed="rId2"/>
                <a:stretch>
                  <a:fillRect l="-13725"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/>
              <p:nvPr/>
            </p:nvSpPr>
            <p:spPr>
              <a:xfrm>
                <a:off x="1782753" y="5088892"/>
                <a:ext cx="2831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𝑌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B5ADFF2-1B83-1275-04DD-4B5AC7E50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753" y="5088892"/>
                <a:ext cx="283154" cy="276999"/>
              </a:xfrm>
              <a:prstGeom prst="rect">
                <a:avLst/>
              </a:prstGeom>
              <a:blipFill>
                <a:blip r:embed="rId3"/>
                <a:stretch>
                  <a:fillRect l="-12766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/>
              <p:nvPr/>
            </p:nvSpPr>
            <p:spPr>
              <a:xfrm>
                <a:off x="2862179" y="4991593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𝑋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4BE4DB2-26F9-D3DC-2325-B1CEC205B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179" y="4991593"/>
                <a:ext cx="320537" cy="276999"/>
              </a:xfrm>
              <a:prstGeom prst="rect">
                <a:avLst/>
              </a:prstGeom>
              <a:blipFill>
                <a:blip r:embed="rId4"/>
                <a:stretch>
                  <a:fillRect l="-13462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501486B-C2C9-0FD7-4645-E0B66C3441EE}"/>
              </a:ext>
            </a:extLst>
          </p:cNvPr>
          <p:cNvSpPr txBox="1"/>
          <p:nvPr/>
        </p:nvSpPr>
        <p:spPr>
          <a:xfrm>
            <a:off x="995726" y="4601212"/>
            <a:ext cx="9512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Camera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Coordinate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/>
              <p:nvPr/>
            </p:nvSpPr>
            <p:spPr>
              <a:xfrm>
                <a:off x="2772954" y="4664535"/>
                <a:ext cx="3007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A64434B-596F-A8D3-1B24-7BD8D129A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954" y="4664535"/>
                <a:ext cx="300787" cy="276999"/>
              </a:xfrm>
              <a:prstGeom prst="rect">
                <a:avLst/>
              </a:prstGeom>
              <a:blipFill>
                <a:blip r:embed="rId5"/>
                <a:stretch>
                  <a:fillRect l="-14286" b="-282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/>
              <p:nvPr/>
            </p:nvSpPr>
            <p:spPr>
              <a:xfrm>
                <a:off x="3277933" y="3047286"/>
                <a:ext cx="1262140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𝑛𝑜𝑟𝑚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_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4E64C91-B1CA-119A-7476-84CCDFDD1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933" y="3047286"/>
                <a:ext cx="1262140" cy="299569"/>
              </a:xfrm>
              <a:prstGeom prst="rect">
                <a:avLst/>
              </a:prstGeom>
              <a:blipFill>
                <a:blip r:embed="rId6"/>
                <a:stretch>
                  <a:fillRect l="-2899" r="-1932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3A853AC-9839-A2D7-DAEF-D8323B86801C}"/>
              </a:ext>
            </a:extLst>
          </p:cNvPr>
          <p:cNvSpPr txBox="1"/>
          <p:nvPr/>
        </p:nvSpPr>
        <p:spPr>
          <a:xfrm>
            <a:off x="1818239" y="3047286"/>
            <a:ext cx="10416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normalized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2BAB47-206A-CD77-ABC2-A0B74850A428}"/>
              </a:ext>
            </a:extLst>
          </p:cNvPr>
          <p:cNvSpPr txBox="1"/>
          <p:nvPr/>
        </p:nvSpPr>
        <p:spPr>
          <a:xfrm>
            <a:off x="2867371" y="1373194"/>
            <a:ext cx="10416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image plane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028B563-FCC1-AC56-F591-D51F0FBE4162}"/>
              </a:ext>
            </a:extLst>
          </p:cNvPr>
          <p:cNvCxnSpPr>
            <a:cxnSpLocks/>
          </p:cNvCxnSpPr>
          <p:nvPr/>
        </p:nvCxnSpPr>
        <p:spPr>
          <a:xfrm>
            <a:off x="3763010" y="3572124"/>
            <a:ext cx="0" cy="739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B927C948-4080-703E-17B8-A993EBDEE927}"/>
              </a:ext>
            </a:extLst>
          </p:cNvPr>
          <p:cNvCxnSpPr>
            <a:cxnSpLocks/>
          </p:cNvCxnSpPr>
          <p:nvPr/>
        </p:nvCxnSpPr>
        <p:spPr>
          <a:xfrm>
            <a:off x="3763010" y="3572124"/>
            <a:ext cx="678180" cy="3048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/>
              <p:nvPr/>
            </p:nvSpPr>
            <p:spPr>
              <a:xfrm>
                <a:off x="3928704" y="3723262"/>
                <a:ext cx="212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E16F42-F2D3-BFF8-0388-824A0E758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8704" y="3723262"/>
                <a:ext cx="212173" cy="276999"/>
              </a:xfrm>
              <a:prstGeom prst="rect">
                <a:avLst/>
              </a:prstGeom>
              <a:blipFill>
                <a:blip r:embed="rId7"/>
                <a:stretch>
                  <a:fillRect l="-8571" r="-5714" b="-4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/>
              <p:nvPr/>
            </p:nvSpPr>
            <p:spPr>
              <a:xfrm>
                <a:off x="3500708" y="3827495"/>
                <a:ext cx="2155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5869CAC-99CB-90CD-223D-EAEC551201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708" y="3827495"/>
                <a:ext cx="215572" cy="276999"/>
              </a:xfrm>
              <a:prstGeom prst="rect">
                <a:avLst/>
              </a:prstGeom>
              <a:blipFill>
                <a:blip r:embed="rId8"/>
                <a:stretch>
                  <a:fillRect l="-19444" r="-16667" b="-3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타원 42">
            <a:extLst>
              <a:ext uri="{FF2B5EF4-FFF2-40B4-BE49-F238E27FC236}">
                <a16:creationId xmlns:a16="http://schemas.microsoft.com/office/drawing/2014/main" id="{29BD278A-80A5-F543-4244-40FFBE656F5B}"/>
              </a:ext>
            </a:extLst>
          </p:cNvPr>
          <p:cNvSpPr/>
          <p:nvPr/>
        </p:nvSpPr>
        <p:spPr>
          <a:xfrm>
            <a:off x="2131920" y="4773978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16EEC63-250D-155B-5D05-334582734597}"/>
              </a:ext>
            </a:extLst>
          </p:cNvPr>
          <p:cNvSpPr/>
          <p:nvPr/>
        </p:nvSpPr>
        <p:spPr>
          <a:xfrm>
            <a:off x="3719103" y="3532049"/>
            <a:ext cx="104233" cy="1042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평행 사변형 1">
            <a:extLst>
              <a:ext uri="{FF2B5EF4-FFF2-40B4-BE49-F238E27FC236}">
                <a16:creationId xmlns:a16="http://schemas.microsoft.com/office/drawing/2014/main" id="{1AF97050-58BF-D1C5-63E4-01514E9D9E7A}"/>
              </a:ext>
            </a:extLst>
          </p:cNvPr>
          <p:cNvSpPr/>
          <p:nvPr/>
        </p:nvSpPr>
        <p:spPr>
          <a:xfrm rot="1565019" flipH="1">
            <a:off x="3898967" y="1731927"/>
            <a:ext cx="3079152" cy="1269322"/>
          </a:xfrm>
          <a:prstGeom prst="parallelogram">
            <a:avLst>
              <a:gd name="adj" fmla="val 4859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59C5BCA-AEE6-999C-52D0-6A7662820458}"/>
              </a:ext>
            </a:extLst>
          </p:cNvPr>
          <p:cNvCxnSpPr>
            <a:cxnSpLocks/>
            <a:stCxn id="19" idx="7"/>
          </p:cNvCxnSpPr>
          <p:nvPr/>
        </p:nvCxnSpPr>
        <p:spPr>
          <a:xfrm flipV="1">
            <a:off x="2672507" y="745492"/>
            <a:ext cx="2850723" cy="405066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1C703AE3-8BA0-5427-AA40-486D7EA45275}"/>
              </a:ext>
            </a:extLst>
          </p:cNvPr>
          <p:cNvSpPr/>
          <p:nvPr/>
        </p:nvSpPr>
        <p:spPr>
          <a:xfrm>
            <a:off x="4711702" y="1804457"/>
            <a:ext cx="83820" cy="838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/>
              <p:nvPr/>
            </p:nvSpPr>
            <p:spPr>
              <a:xfrm>
                <a:off x="4833727" y="1673577"/>
                <a:ext cx="741485" cy="2995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𝑖𝑚𝑎𝑔𝑒</m:t>
                          </m:r>
                        </m:sub>
                      </m:sSub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3C44FC6-E9CB-71F8-02A7-94A682809B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727" y="1673577"/>
                <a:ext cx="741485" cy="299569"/>
              </a:xfrm>
              <a:prstGeom prst="rect">
                <a:avLst/>
              </a:prstGeom>
              <a:blipFill>
                <a:blip r:embed="rId9"/>
                <a:stretch>
                  <a:fillRect l="-5738" r="-3279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>
            <a:extLst>
              <a:ext uri="{FF2B5EF4-FFF2-40B4-BE49-F238E27FC236}">
                <a16:creationId xmlns:a16="http://schemas.microsoft.com/office/drawing/2014/main" id="{096A2769-C8D7-3B68-CF4C-E0CB25C73267}"/>
              </a:ext>
            </a:extLst>
          </p:cNvPr>
          <p:cNvGrpSpPr/>
          <p:nvPr/>
        </p:nvGrpSpPr>
        <p:grpSpPr>
          <a:xfrm>
            <a:off x="4069832" y="1096530"/>
            <a:ext cx="940482" cy="775721"/>
            <a:chOff x="5890650" y="463198"/>
            <a:chExt cx="940482" cy="775721"/>
          </a:xfrm>
        </p:grpSpPr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ACBA9128-F05A-D224-43D0-0A5D393DCC17}"/>
                </a:ext>
              </a:extLst>
            </p:cNvPr>
            <p:cNvCxnSpPr>
              <a:cxnSpLocks/>
            </p:cNvCxnSpPr>
            <p:nvPr/>
          </p:nvCxnSpPr>
          <p:spPr>
            <a:xfrm>
              <a:off x="6152952" y="499779"/>
              <a:ext cx="0" cy="739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9FEAB69-6021-C9D1-D774-AD452F8D2407}"/>
                </a:ext>
              </a:extLst>
            </p:cNvPr>
            <p:cNvCxnSpPr>
              <a:cxnSpLocks/>
            </p:cNvCxnSpPr>
            <p:nvPr/>
          </p:nvCxnSpPr>
          <p:spPr>
            <a:xfrm>
              <a:off x="6152952" y="499779"/>
              <a:ext cx="67818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E27E15A-E4A8-E8E7-C4DF-8399C33E232D}"/>
                    </a:ext>
                  </a:extLst>
                </p:cNvPr>
                <p:cNvSpPr txBox="1"/>
                <p:nvPr/>
              </p:nvSpPr>
              <p:spPr>
                <a:xfrm>
                  <a:off x="6318646" y="650917"/>
                  <a:ext cx="220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E27E15A-E4A8-E8E7-C4DF-8399C33E23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8646" y="650917"/>
                  <a:ext cx="22063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8333" r="-8333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11A5F1-319E-D2F8-C2BA-FD48C0D8969C}"/>
                    </a:ext>
                  </a:extLst>
                </p:cNvPr>
                <p:cNvSpPr txBox="1"/>
                <p:nvPr/>
              </p:nvSpPr>
              <p:spPr>
                <a:xfrm>
                  <a:off x="5890650" y="755150"/>
                  <a:ext cx="2135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𝑣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A11A5F1-319E-D2F8-C2BA-FD48C0D89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0650" y="755150"/>
                  <a:ext cx="21352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8571" r="-8571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C016555F-7BF4-ADCE-0FB7-C399A89C12F3}"/>
                </a:ext>
              </a:extLst>
            </p:cNvPr>
            <p:cNvSpPr/>
            <p:nvPr/>
          </p:nvSpPr>
          <p:spPr>
            <a:xfrm>
              <a:off x="6116035" y="463198"/>
              <a:ext cx="104233" cy="104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551D8-322F-1541-2CB4-8DA31C9E259A}"/>
                  </a:ext>
                </a:extLst>
              </p:cNvPr>
              <p:cNvSpPr txBox="1"/>
              <p:nvPr/>
            </p:nvSpPr>
            <p:spPr>
              <a:xfrm>
                <a:off x="4168693" y="530346"/>
                <a:ext cx="49571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𝑐𝑥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5551D8-322F-1541-2CB4-8DA31C9E2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693" y="530346"/>
                <a:ext cx="495712" cy="184666"/>
              </a:xfrm>
              <a:prstGeom prst="rect">
                <a:avLst/>
              </a:prstGeom>
              <a:blipFill>
                <a:blip r:embed="rId12"/>
                <a:stretch>
                  <a:fillRect l="-2469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C401-61E9-69DD-4DAA-4352E448FEBA}"/>
                  </a:ext>
                </a:extLst>
              </p:cNvPr>
              <p:cNvSpPr txBox="1"/>
              <p:nvPr/>
            </p:nvSpPr>
            <p:spPr>
              <a:xfrm>
                <a:off x="3489971" y="776410"/>
                <a:ext cx="500265" cy="1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𝑐𝑦</m:t>
                          </m:r>
                        </m:sub>
                      </m:sSub>
                    </m:oMath>
                  </m:oMathPara>
                </a14:m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76C401-61E9-69DD-4DAA-4352E448F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9971" y="776410"/>
                <a:ext cx="500265" cy="199285"/>
              </a:xfrm>
              <a:prstGeom prst="rect">
                <a:avLst/>
              </a:prstGeom>
              <a:blipFill>
                <a:blip r:embed="rId13"/>
                <a:stretch>
                  <a:fillRect l="-2439" b="-212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57E1BD-AA20-98F8-4F78-7E5B7781A41A}"/>
              </a:ext>
            </a:extLst>
          </p:cNvPr>
          <p:cNvCxnSpPr/>
          <p:nvPr/>
        </p:nvCxnSpPr>
        <p:spPr>
          <a:xfrm>
            <a:off x="4030980" y="712018"/>
            <a:ext cx="0" cy="4479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958EA9D-368C-9432-F583-E240F1F7EE99}"/>
              </a:ext>
            </a:extLst>
          </p:cNvPr>
          <p:cNvCxnSpPr>
            <a:cxnSpLocks/>
          </p:cNvCxnSpPr>
          <p:nvPr/>
        </p:nvCxnSpPr>
        <p:spPr>
          <a:xfrm flipH="1" flipV="1">
            <a:off x="4030980" y="707378"/>
            <a:ext cx="338939" cy="135891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E2D9EF-F186-7862-ECE2-B0A106DEB684}"/>
                  </a:ext>
                </a:extLst>
              </p:cNvPr>
              <p:cNvSpPr txBox="1"/>
              <p:nvPr/>
            </p:nvSpPr>
            <p:spPr>
              <a:xfrm>
                <a:off x="2658361" y="5846294"/>
                <a:ext cx="2758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𝑢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∗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𝑥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+(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𝑐𝑥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0E2D9EF-F186-7862-ECE2-B0A106DEB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61" y="5846294"/>
                <a:ext cx="2758768" cy="276999"/>
              </a:xfrm>
              <a:prstGeom prst="rect">
                <a:avLst/>
              </a:prstGeom>
              <a:blipFill>
                <a:blip r:embed="rId14"/>
                <a:stretch>
                  <a:fillRect l="-662" r="-2649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7BFAD6-9E95-8FCD-EB11-120F82048E7E}"/>
                  </a:ext>
                </a:extLst>
              </p:cNvPr>
              <p:cNvSpPr txBox="1"/>
              <p:nvPr/>
            </p:nvSpPr>
            <p:spPr>
              <a:xfrm>
                <a:off x="2658361" y="6347578"/>
                <a:ext cx="2699650" cy="298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𝑣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∗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𝑦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 −</m:t>
                      </m:r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𝑐𝑟𝑜</m:t>
                      </m:r>
                      <m:sSub>
                        <m:sSubPr>
                          <m:ctrlP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𝑐𝑦</m:t>
                          </m:r>
                        </m:sub>
                      </m:sSub>
                      <m:r>
                        <a:rPr kumimoji="0" lang="en-US" altLang="ko-KR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67BFAD6-9E95-8FCD-EB11-120F82048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361" y="6347578"/>
                <a:ext cx="2699650" cy="298928"/>
              </a:xfrm>
              <a:prstGeom prst="rect">
                <a:avLst/>
              </a:prstGeom>
              <a:blipFill>
                <a:blip r:embed="rId15"/>
                <a:stretch>
                  <a:fillRect l="-226" r="-2257" b="-26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4728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A1AA1AD-DB24-935A-1560-4F0222582FC6}"/>
              </a:ext>
            </a:extLst>
          </p:cNvPr>
          <p:cNvGrpSpPr/>
          <p:nvPr/>
        </p:nvGrpSpPr>
        <p:grpSpPr>
          <a:xfrm>
            <a:off x="1256076" y="262440"/>
            <a:ext cx="6084038" cy="6006945"/>
            <a:chOff x="760776" y="538665"/>
            <a:chExt cx="6084038" cy="600694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C4995A14-CC39-E9D0-1E46-C9848FB977D4}"/>
                </a:ext>
              </a:extLst>
            </p:cNvPr>
            <p:cNvGrpSpPr/>
            <p:nvPr/>
          </p:nvGrpSpPr>
          <p:grpSpPr>
            <a:xfrm>
              <a:off x="760776" y="538665"/>
              <a:ext cx="6084038" cy="4914717"/>
              <a:chOff x="760776" y="538665"/>
              <a:chExt cx="6084038" cy="4914717"/>
            </a:xfrm>
          </p:grpSpPr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8F05921-F8A7-AC7D-020A-B011BDE317CB}"/>
                  </a:ext>
                </a:extLst>
              </p:cNvPr>
              <p:cNvSpPr/>
              <p:nvPr/>
            </p:nvSpPr>
            <p:spPr>
              <a:xfrm rot="1565019" flipH="1">
                <a:off x="3287027" y="1281565"/>
                <a:ext cx="3557787" cy="1526812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4AFDBEF9-DAEC-FEE3-0A93-B9F315630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43100" y="4272282"/>
                <a:ext cx="548641" cy="4419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523D9D7-D609-A469-434D-583527C54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4714242"/>
                <a:ext cx="0" cy="7391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A9E02555-C550-2266-F257-50F341A1A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43100" y="4714242"/>
                <a:ext cx="678180" cy="3048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75C7CFA-A5D7-9A64-1E96-C6E89AECBBA3}"/>
                  </a:ext>
                </a:extLst>
              </p:cNvPr>
              <p:cNvSpPr/>
              <p:nvPr/>
            </p:nvSpPr>
            <p:spPr>
              <a:xfrm>
                <a:off x="2366012" y="467592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4854697-0A77-FB77-B1B1-4305A44991BE}"/>
                  </a:ext>
                </a:extLst>
              </p:cNvPr>
              <p:cNvSpPr/>
              <p:nvPr/>
            </p:nvSpPr>
            <p:spPr>
              <a:xfrm rot="1565019" flipH="1">
                <a:off x="2447865" y="2851933"/>
                <a:ext cx="2452377" cy="132168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6FCE67C-D691-C854-21F0-A1569235AF0F}"/>
                  </a:ext>
                </a:extLst>
              </p:cNvPr>
              <p:cNvSpPr/>
              <p:nvPr/>
            </p:nvSpPr>
            <p:spPr>
              <a:xfrm>
                <a:off x="3333752" y="331956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1841537" y="4216263"/>
                    <a:ext cx="3111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41537" y="4216263"/>
                    <a:ext cx="31111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765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1547803" y="4980942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7803" y="4980942"/>
                    <a:ext cx="2831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2766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/>
                  <p:nvPr/>
                </p:nvSpPr>
                <p:spPr>
                  <a:xfrm>
                    <a:off x="2627229" y="4883643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27229" y="4883643"/>
                    <a:ext cx="3205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321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1486B-C2C9-0FD7-4645-E0B66C3441EE}"/>
                  </a:ext>
                </a:extLst>
              </p:cNvPr>
              <p:cNvSpPr txBox="1"/>
              <p:nvPr/>
            </p:nvSpPr>
            <p:spPr>
              <a:xfrm>
                <a:off x="760776" y="4493262"/>
                <a:ext cx="95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Camera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Coordinate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/>
                  <p:nvPr/>
                </p:nvSpPr>
                <p:spPr>
                  <a:xfrm>
                    <a:off x="2538004" y="4556585"/>
                    <a:ext cx="3007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8004" y="4556585"/>
                    <a:ext cx="30078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/>
                  <p:nvPr/>
                </p:nvSpPr>
                <p:spPr>
                  <a:xfrm>
                    <a:off x="3042983" y="2939336"/>
                    <a:ext cx="1262140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𝑛𝑜𝑟𝑚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2983" y="2939336"/>
                    <a:ext cx="1262140" cy="2995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99" r="-2415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A853AC-9839-A2D7-DAEF-D8323B86801C}"/>
                  </a:ext>
                </a:extLst>
              </p:cNvPr>
              <p:cNvSpPr txBox="1"/>
              <p:nvPr/>
            </p:nvSpPr>
            <p:spPr>
              <a:xfrm>
                <a:off x="1583289" y="2939336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normalized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2BAB47-206A-CD77-ABC2-A0B74850A428}"/>
                  </a:ext>
                </a:extLst>
              </p:cNvPr>
              <p:cNvSpPr txBox="1"/>
              <p:nvPr/>
            </p:nvSpPr>
            <p:spPr>
              <a:xfrm>
                <a:off x="2632421" y="1265244"/>
                <a:ext cx="1041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028B563-FCC1-AC56-F591-D51F0FBE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060" y="3464174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927C948-4080-703E-17B8-A993EBDEE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8060" y="3464174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3693754" y="3615312"/>
                    <a:ext cx="2121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3754" y="3615312"/>
                    <a:ext cx="21217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71" r="-5714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/>
                  <p:nvPr/>
                </p:nvSpPr>
                <p:spPr>
                  <a:xfrm>
                    <a:off x="3265758" y="3719545"/>
                    <a:ext cx="2155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5758" y="3719545"/>
                    <a:ext cx="2155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0000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9BD278A-80A5-F543-4244-40FFBE656F5B}"/>
                  </a:ext>
                </a:extLst>
              </p:cNvPr>
              <p:cNvSpPr/>
              <p:nvPr/>
            </p:nvSpPr>
            <p:spPr>
              <a:xfrm>
                <a:off x="1896970" y="466602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16EEC63-250D-155B-5D05-334582734597}"/>
                  </a:ext>
                </a:extLst>
              </p:cNvPr>
              <p:cNvSpPr/>
              <p:nvPr/>
            </p:nvSpPr>
            <p:spPr>
              <a:xfrm>
                <a:off x="3484153" y="3424099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평행 사변형 1">
                <a:extLst>
                  <a:ext uri="{FF2B5EF4-FFF2-40B4-BE49-F238E27FC236}">
                    <a16:creationId xmlns:a16="http://schemas.microsoft.com/office/drawing/2014/main" id="{1AF97050-58BF-D1C5-63E4-01514E9D9E7A}"/>
                  </a:ext>
                </a:extLst>
              </p:cNvPr>
              <p:cNvSpPr/>
              <p:nvPr/>
            </p:nvSpPr>
            <p:spPr>
              <a:xfrm rot="1565019" flipH="1">
                <a:off x="3376466" y="1193007"/>
                <a:ext cx="3079152" cy="1269322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159C5BCA-AEE6-999C-52D0-6A7662820458}"/>
                  </a:ext>
                </a:extLst>
              </p:cNvPr>
              <p:cNvCxnSpPr>
                <a:cxnSpLocks/>
                <a:stCxn id="19" idx="7"/>
              </p:cNvCxnSpPr>
              <p:nvPr/>
            </p:nvCxnSpPr>
            <p:spPr>
              <a:xfrm flipV="1">
                <a:off x="2437557" y="637542"/>
                <a:ext cx="2850723" cy="4050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C703AE3-8BA0-5427-AA40-486D7EA45275}"/>
                  </a:ext>
                </a:extLst>
              </p:cNvPr>
              <p:cNvSpPr/>
              <p:nvPr/>
            </p:nvSpPr>
            <p:spPr>
              <a:xfrm>
                <a:off x="4476752" y="169650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/>
                  <p:nvPr/>
                </p:nvSpPr>
                <p:spPr>
                  <a:xfrm>
                    <a:off x="4598777" y="1565627"/>
                    <a:ext cx="741485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98777" y="1565627"/>
                    <a:ext cx="741485" cy="2995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85" r="-4132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96A2769-C8D7-3B68-CF4C-E0CB25C73267}"/>
                  </a:ext>
                </a:extLst>
              </p:cNvPr>
              <p:cNvGrpSpPr/>
              <p:nvPr/>
            </p:nvGrpSpPr>
            <p:grpSpPr>
              <a:xfrm>
                <a:off x="3529920" y="538665"/>
                <a:ext cx="940482" cy="775721"/>
                <a:chOff x="5890650" y="463198"/>
                <a:chExt cx="940482" cy="775721"/>
              </a:xfrm>
            </p:grpSpPr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ACBA9128-F05A-D224-43D0-0A5D393DC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0" cy="7391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59FEAB69-6021-C9D1-D774-AD452F8D2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333" r="-8333"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571" r="-8571" b="-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C016555F-7BF4-ADCE-0FB7-C399A89C12F3}"/>
                    </a:ext>
                  </a:extLst>
                </p:cNvPr>
                <p:cNvSpPr/>
                <p:nvPr/>
              </p:nvSpPr>
              <p:spPr>
                <a:xfrm>
                  <a:off x="6116035" y="463198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504657-0AAE-65FF-089C-26B09A0F1AEA}"/>
                  </a:ext>
                </a:extLst>
              </p:cNvPr>
              <p:cNvSpPr txBox="1"/>
              <p:nvPr/>
            </p:nvSpPr>
            <p:spPr>
              <a:xfrm>
                <a:off x="5340262" y="2939814"/>
                <a:ext cx="1495922" cy="5262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이미지 끝 </a:t>
                </a: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crop</a:t>
                </a: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은</a:t>
                </a:r>
                <a:endParaRPr kumimoji="0" lang="en-US" altLang="ko-KR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  <a:p>
                <a:pPr marL="0" marR="0" lvl="0" indent="0" algn="ctr" defTabSz="914400" rtl="0" eaLnBrk="1" fontAlgn="auto" latinLnBrk="1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좌표계 이동과 무관함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6F4B57C-2F90-1CC4-80E9-5401D02BFEF8}"/>
                </a:ext>
              </a:extLst>
            </p:cNvPr>
            <p:cNvGrpSpPr/>
            <p:nvPr/>
          </p:nvGrpSpPr>
          <p:grpSpPr>
            <a:xfrm>
              <a:off x="2995619" y="5745398"/>
              <a:ext cx="1614353" cy="800212"/>
              <a:chOff x="3755305" y="5494756"/>
              <a:chExt cx="1614353" cy="80021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DCE3CB9-1A3C-0611-96E6-6DD4D1D376C9}"/>
                      </a:ext>
                    </a:extLst>
                  </p:cNvPr>
                  <p:cNvSpPr txBox="1"/>
                  <p:nvPr/>
                </p:nvSpPr>
                <p:spPr>
                  <a:xfrm>
                    <a:off x="3755305" y="5494756"/>
                    <a:ext cx="16028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DCE3CB9-1A3C-0611-96E6-6DD4D1D376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305" y="5494756"/>
                    <a:ext cx="1602811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60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DF3F3EA-C997-8C94-721F-A0DB1F0AA594}"/>
                      </a:ext>
                    </a:extLst>
                  </p:cNvPr>
                  <p:cNvSpPr txBox="1"/>
                  <p:nvPr/>
                </p:nvSpPr>
                <p:spPr>
                  <a:xfrm>
                    <a:off x="3755305" y="5996040"/>
                    <a:ext cx="1614353" cy="2989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1DF3F3EA-C997-8C94-721F-A0DB1F0AA5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55305" y="5996040"/>
                    <a:ext cx="1614353" cy="29892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58" r="-379" b="-2653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7483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1F00F3FA-7C55-35FA-EEF4-AB23099015A5}"/>
              </a:ext>
            </a:extLst>
          </p:cNvPr>
          <p:cNvGrpSpPr/>
          <p:nvPr/>
        </p:nvGrpSpPr>
        <p:grpSpPr>
          <a:xfrm>
            <a:off x="1338626" y="381166"/>
            <a:ext cx="6914986" cy="6095668"/>
            <a:chOff x="995726" y="530346"/>
            <a:chExt cx="6914986" cy="6095668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0656F9B9-8B73-A95B-440E-91DA4C0C1167}"/>
                </a:ext>
              </a:extLst>
            </p:cNvPr>
            <p:cNvGrpSpPr/>
            <p:nvPr/>
          </p:nvGrpSpPr>
          <p:grpSpPr>
            <a:xfrm>
              <a:off x="995726" y="530346"/>
              <a:ext cx="6010500" cy="5030986"/>
              <a:chOff x="995726" y="530346"/>
              <a:chExt cx="6010500" cy="5030986"/>
            </a:xfrm>
          </p:grpSpPr>
          <p:sp>
            <p:nvSpPr>
              <p:cNvPr id="15" name="평행 사변형 14">
                <a:extLst>
                  <a:ext uri="{FF2B5EF4-FFF2-40B4-BE49-F238E27FC236}">
                    <a16:creationId xmlns:a16="http://schemas.microsoft.com/office/drawing/2014/main" id="{E8F05921-F8A7-AC7D-020A-B011BDE317CB}"/>
                  </a:ext>
                </a:extLst>
              </p:cNvPr>
              <p:cNvSpPr/>
              <p:nvPr/>
            </p:nvSpPr>
            <p:spPr>
              <a:xfrm rot="1565019" flipH="1">
                <a:off x="3499092" y="1372481"/>
                <a:ext cx="3507134" cy="1642631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  <a:alpha val="21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4AFDBEF9-DAEC-FEE3-0A93-B9F315630D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78050" y="4380232"/>
                <a:ext cx="548641" cy="44196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523D9D7-D609-A469-434D-583527C54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050" y="4822192"/>
                <a:ext cx="0" cy="73914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A9E02555-C550-2266-F257-50F341A1A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78050" y="4822192"/>
                <a:ext cx="678180" cy="3048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675C7CFA-A5D7-9A64-1E96-C6E89AECBBA3}"/>
                  </a:ext>
                </a:extLst>
              </p:cNvPr>
              <p:cNvSpPr/>
              <p:nvPr/>
            </p:nvSpPr>
            <p:spPr>
              <a:xfrm>
                <a:off x="2600962" y="478387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4854697-0A77-FB77-B1B1-4305A44991BE}"/>
                  </a:ext>
                </a:extLst>
              </p:cNvPr>
              <p:cNvSpPr/>
              <p:nvPr/>
            </p:nvSpPr>
            <p:spPr>
              <a:xfrm rot="1565019" flipH="1">
                <a:off x="2682815" y="2959883"/>
                <a:ext cx="2452377" cy="132168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56FCE67C-D691-C854-21F0-A1569235AF0F}"/>
                  </a:ext>
                </a:extLst>
              </p:cNvPr>
              <p:cNvSpPr/>
              <p:nvPr/>
            </p:nvSpPr>
            <p:spPr>
              <a:xfrm>
                <a:off x="3568702" y="342751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/>
                  <p:nvPr/>
                </p:nvSpPr>
                <p:spPr>
                  <a:xfrm>
                    <a:off x="2076487" y="4324213"/>
                    <a:ext cx="31111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F8A4273-174B-C4FF-A187-67E15F53EF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6487" y="4324213"/>
                    <a:ext cx="311111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725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/>
                  <p:nvPr/>
                </p:nvSpPr>
                <p:spPr>
                  <a:xfrm>
                    <a:off x="1782753" y="5088892"/>
                    <a:ext cx="2831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𝑌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AB5ADFF2-1B83-1275-04DD-4B5AC7E504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2753" y="5088892"/>
                    <a:ext cx="283154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21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179" y="4991593"/>
                    <a:ext cx="3205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4BE4DB2-26F9-D3DC-2325-B1CEC205BF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2179" y="4991593"/>
                    <a:ext cx="320537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46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501486B-C2C9-0FD7-4645-E0B66C3441EE}"/>
                  </a:ext>
                </a:extLst>
              </p:cNvPr>
              <p:cNvSpPr txBox="1"/>
              <p:nvPr/>
            </p:nvSpPr>
            <p:spPr>
              <a:xfrm>
                <a:off x="995726" y="4601212"/>
                <a:ext cx="951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Camera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Coordinate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954" y="4664535"/>
                    <a:ext cx="3007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CA64434B-596F-A8D3-1B24-7BD8D129A5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954" y="4664535"/>
                    <a:ext cx="30078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286" b="-3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/>
                  <p:nvPr/>
                </p:nvSpPr>
                <p:spPr>
                  <a:xfrm>
                    <a:off x="3277933" y="3047286"/>
                    <a:ext cx="1262140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𝑛𝑜𝑟𝑚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_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4E64C91-B1CA-119A-7476-84CCDFDD16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7933" y="3047286"/>
                    <a:ext cx="1262140" cy="29956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899" r="-1932" b="-28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A853AC-9839-A2D7-DAEF-D8323B86801C}"/>
                  </a:ext>
                </a:extLst>
              </p:cNvPr>
              <p:cNvSpPr txBox="1"/>
              <p:nvPr/>
            </p:nvSpPr>
            <p:spPr>
              <a:xfrm>
                <a:off x="1818239" y="3047286"/>
                <a:ext cx="10416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normalized</a:t>
                </a:r>
              </a:p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2BAB47-206A-CD77-ABC2-A0B74850A428}"/>
                  </a:ext>
                </a:extLst>
              </p:cNvPr>
              <p:cNvSpPr txBox="1"/>
              <p:nvPr/>
            </p:nvSpPr>
            <p:spPr>
              <a:xfrm>
                <a:off x="2867371" y="1373194"/>
                <a:ext cx="1041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rPr>
                  <a:t>image plane</a:t>
                </a:r>
                <a:endParaRPr kumimoji="0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endParaRPr>
              </a:p>
            </p:txBody>
          </p:sp>
          <p:cxnSp>
            <p:nvCxnSpPr>
              <p:cNvPr id="35" name="직선 화살표 연결선 34">
                <a:extLst>
                  <a:ext uri="{FF2B5EF4-FFF2-40B4-BE49-F238E27FC236}">
                    <a16:creationId xmlns:a16="http://schemas.microsoft.com/office/drawing/2014/main" id="{F028B563-FCC1-AC56-F591-D51F0FBE4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010" y="3572124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B927C948-4080-703E-17B8-A993EBDEE9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010" y="3572124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/>
                  <p:nvPr/>
                </p:nvSpPr>
                <p:spPr>
                  <a:xfrm>
                    <a:off x="3928704" y="3723262"/>
                    <a:ext cx="21217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3AE16F42-F2D3-BFF8-0388-824A0E7580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8704" y="3723262"/>
                    <a:ext cx="21217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571" r="-5714" b="-217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/>
                  <p:nvPr/>
                </p:nvSpPr>
                <p:spPr>
                  <a:xfrm>
                    <a:off x="3500708" y="3827495"/>
                    <a:ext cx="2155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5869CAC-99CB-90CD-223D-EAEC55120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00708" y="3827495"/>
                    <a:ext cx="215572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20000" b="-2826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29BD278A-80A5-F543-4244-40FFBE656F5B}"/>
                  </a:ext>
                </a:extLst>
              </p:cNvPr>
              <p:cNvSpPr/>
              <p:nvPr/>
            </p:nvSpPr>
            <p:spPr>
              <a:xfrm>
                <a:off x="2131920" y="477397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116EEC63-250D-155B-5D05-334582734597}"/>
                  </a:ext>
                </a:extLst>
              </p:cNvPr>
              <p:cNvSpPr/>
              <p:nvPr/>
            </p:nvSpPr>
            <p:spPr>
              <a:xfrm>
                <a:off x="3719103" y="3532049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" name="평행 사변형 1">
                <a:extLst>
                  <a:ext uri="{FF2B5EF4-FFF2-40B4-BE49-F238E27FC236}">
                    <a16:creationId xmlns:a16="http://schemas.microsoft.com/office/drawing/2014/main" id="{1AF97050-58BF-D1C5-63E4-01514E9D9E7A}"/>
                  </a:ext>
                </a:extLst>
              </p:cNvPr>
              <p:cNvSpPr/>
              <p:nvPr/>
            </p:nvSpPr>
            <p:spPr>
              <a:xfrm rot="1565019" flipH="1">
                <a:off x="3990798" y="1607283"/>
                <a:ext cx="2449222" cy="997524"/>
              </a:xfrm>
              <a:prstGeom prst="parallelogram">
                <a:avLst>
                  <a:gd name="adj" fmla="val 4859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159C5BCA-AEE6-999C-52D0-6A7662820458}"/>
                  </a:ext>
                </a:extLst>
              </p:cNvPr>
              <p:cNvCxnSpPr>
                <a:cxnSpLocks/>
                <a:stCxn id="19" idx="7"/>
              </p:cNvCxnSpPr>
              <p:nvPr/>
            </p:nvCxnSpPr>
            <p:spPr>
              <a:xfrm flipV="1">
                <a:off x="2672507" y="745492"/>
                <a:ext cx="2850723" cy="405066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1C703AE3-8BA0-5427-AA40-486D7EA45275}"/>
                  </a:ext>
                </a:extLst>
              </p:cNvPr>
              <p:cNvSpPr/>
              <p:nvPr/>
            </p:nvSpPr>
            <p:spPr>
              <a:xfrm>
                <a:off x="4711702" y="1804457"/>
                <a:ext cx="83820" cy="83820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/>
                  <p:nvPr/>
                </p:nvSpPr>
                <p:spPr>
                  <a:xfrm>
                    <a:off x="4833727" y="1673577"/>
                    <a:ext cx="741485" cy="29956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𝑖𝑚𝑎𝑔𝑒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3C44FC6-E9CB-71F8-02A7-94A682809B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3727" y="1673577"/>
                    <a:ext cx="741485" cy="29956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5738" r="-4098" b="-306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96A2769-C8D7-3B68-CF4C-E0CB25C73267}"/>
                  </a:ext>
                </a:extLst>
              </p:cNvPr>
              <p:cNvGrpSpPr/>
              <p:nvPr/>
            </p:nvGrpSpPr>
            <p:grpSpPr>
              <a:xfrm>
                <a:off x="4069832" y="1096530"/>
                <a:ext cx="940482" cy="775721"/>
                <a:chOff x="5890650" y="463198"/>
                <a:chExt cx="940482" cy="775721"/>
              </a:xfrm>
            </p:grpSpPr>
            <p:cxnSp>
              <p:nvCxnSpPr>
                <p:cNvPr id="39" name="직선 화살표 연결선 38">
                  <a:extLst>
                    <a:ext uri="{FF2B5EF4-FFF2-40B4-BE49-F238E27FC236}">
                      <a16:creationId xmlns:a16="http://schemas.microsoft.com/office/drawing/2014/main" id="{ACBA9128-F05A-D224-43D0-0A5D393DCC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0" cy="7391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화살표 연결선 39">
                  <a:extLst>
                    <a:ext uri="{FF2B5EF4-FFF2-40B4-BE49-F238E27FC236}">
                      <a16:creationId xmlns:a16="http://schemas.microsoft.com/office/drawing/2014/main" id="{59FEAB69-6021-C9D1-D774-AD452F8D2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52952" y="499779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𝑢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1" name="TextBox 40">
                      <a:extLst>
                        <a:ext uri="{FF2B5EF4-FFF2-40B4-BE49-F238E27FC236}">
                          <a16:creationId xmlns:a16="http://schemas.microsoft.com/office/drawing/2014/main" id="{DE27E15A-E4A8-E8E7-C4DF-8399C33E23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18646" y="650917"/>
                      <a:ext cx="220637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333" r="-8333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7A11A5F1-319E-D2F8-C2BA-FD48C0D896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890650" y="755150"/>
                      <a:ext cx="213520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8571" r="-8571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C016555F-7BF4-ADCE-0FB7-C399A89C12F3}"/>
                    </a:ext>
                  </a:extLst>
                </p:cNvPr>
                <p:cNvSpPr/>
                <p:nvPr/>
              </p:nvSpPr>
              <p:spPr>
                <a:xfrm>
                  <a:off x="6116035" y="463198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A31516E-3768-602F-C5AE-066E12C3BE2C}"/>
                      </a:ext>
                    </a:extLst>
                  </p:cNvPr>
                  <p:cNvSpPr txBox="1"/>
                  <p:nvPr/>
                </p:nvSpPr>
                <p:spPr>
                  <a:xfrm>
                    <a:off x="4168693" y="530346"/>
                    <a:ext cx="54514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5A31516E-3768-602F-C5AE-066E12C3BE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8693" y="530346"/>
                    <a:ext cx="545149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333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D1F038C-039D-32AC-A9F3-7DD491CF7E8C}"/>
                      </a:ext>
                    </a:extLst>
                  </p:cNvPr>
                  <p:cNvSpPr txBox="1"/>
                  <p:nvPr/>
                </p:nvSpPr>
                <p:spPr>
                  <a:xfrm>
                    <a:off x="3422922" y="804002"/>
                    <a:ext cx="552331" cy="1992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𝑟𝑒𝑠𝑖𝑧</m:t>
                          </m:r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D1F038C-039D-32AC-A9F3-7DD491CF7E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22922" y="804002"/>
                    <a:ext cx="552331" cy="19928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444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E0B38C18-8FC3-969B-FCA5-9AAFE07E3DB7}"/>
                  </a:ext>
                </a:extLst>
              </p:cNvPr>
              <p:cNvCxnSpPr/>
              <p:nvPr/>
            </p:nvCxnSpPr>
            <p:spPr>
              <a:xfrm>
                <a:off x="4030980" y="712018"/>
                <a:ext cx="0" cy="4479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화살표 연결선 10">
                <a:extLst>
                  <a:ext uri="{FF2B5EF4-FFF2-40B4-BE49-F238E27FC236}">
                    <a16:creationId xmlns:a16="http://schemas.microsoft.com/office/drawing/2014/main" id="{7181E5E0-1E3B-E13E-15F0-3B628C2CAB4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30980" y="707378"/>
                <a:ext cx="338939" cy="13589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23449AF-A857-1541-A49D-17E3E6D2ACD2}"/>
                      </a:ext>
                    </a:extLst>
                  </p:cNvPr>
                  <p:cNvSpPr txBox="1"/>
                  <p:nvPr/>
                </p:nvSpPr>
                <p:spPr>
                  <a:xfrm>
                    <a:off x="6208313" y="2836079"/>
                    <a:ext cx="54514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23449AF-A857-1541-A49D-17E3E6D2AC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08313" y="2836079"/>
                    <a:ext cx="545149" cy="184666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49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8E0D6D3-E156-94FB-B8CE-CA09DC19843C}"/>
                      </a:ext>
                    </a:extLst>
                  </p:cNvPr>
                  <p:cNvSpPr txBox="1"/>
                  <p:nvPr/>
                </p:nvSpPr>
                <p:spPr>
                  <a:xfrm>
                    <a:off x="5491109" y="3151180"/>
                    <a:ext cx="552331" cy="19928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𝑟𝑒𝑠𝑖𝑧</m:t>
                          </m:r>
                          <m:sSub>
                            <m:sSubPr>
                              <m:ctrlP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e>
                            <m:sub>
                              <m:r>
                                <a:rPr kumimoji="0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F8E0D6D3-E156-94FB-B8CE-CA09DC1984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91109" y="3151180"/>
                    <a:ext cx="552331" cy="19928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297" b="-2121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직선 화살표 연결선 15">
                <a:extLst>
                  <a:ext uri="{FF2B5EF4-FFF2-40B4-BE49-F238E27FC236}">
                    <a16:creationId xmlns:a16="http://schemas.microsoft.com/office/drawing/2014/main" id="{59C8A19C-5FEC-CD9B-FCC4-22C1A331AF07}"/>
                  </a:ext>
                </a:extLst>
              </p:cNvPr>
              <p:cNvCxnSpPr/>
              <p:nvPr/>
            </p:nvCxnSpPr>
            <p:spPr>
              <a:xfrm>
                <a:off x="6095293" y="3046890"/>
                <a:ext cx="0" cy="447995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0F900C76-3C0A-B179-C5D0-06D75876DA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5293" y="3042250"/>
                <a:ext cx="338939" cy="135891"/>
              </a:xfrm>
              <a:prstGeom prst="straightConnector1">
                <a:avLst/>
              </a:prstGeom>
              <a:ln>
                <a:solidFill>
                  <a:srgbClr val="0000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DE26B0E0-06AE-07F1-EEF0-0604AA579952}"/>
                </a:ext>
              </a:extLst>
            </p:cNvPr>
            <p:cNvGrpSpPr/>
            <p:nvPr/>
          </p:nvGrpSpPr>
          <p:grpSpPr>
            <a:xfrm>
              <a:off x="2065907" y="5806053"/>
              <a:ext cx="5844805" cy="819961"/>
              <a:chOff x="2772954" y="5779692"/>
              <a:chExt cx="5844805" cy="8199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43DA2FD-F117-317F-A10F-4DD87F1A799F}"/>
                      </a:ext>
                    </a:extLst>
                  </p:cNvPr>
                  <p:cNvSpPr txBox="1"/>
                  <p:nvPr/>
                </p:nvSpPr>
                <p:spPr>
                  <a:xfrm>
                    <a:off x="2772954" y="5779692"/>
                    <a:ext cx="584480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d>
                            <m:d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∗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F43DA2FD-F117-317F-A10F-4DD87F1A7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2954" y="5779692"/>
                    <a:ext cx="584480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48833D0-1DD9-9890-5A8F-B29C03DEE5F8}"/>
                      </a:ext>
                    </a:extLst>
                  </p:cNvPr>
                  <p:cNvSpPr txBox="1"/>
                  <p:nvPr/>
                </p:nvSpPr>
                <p:spPr>
                  <a:xfrm>
                    <a:off x="2856230" y="6280976"/>
                    <a:ext cx="5670270" cy="3186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∗</m:t>
                          </m:r>
                          <m:d>
                            <m:d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 ∗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𝑟𝑒𝑠𝑖𝑧𝑒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𝑟𝑒𝑠𝑖𝑧𝑒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48833D0-1DD9-9890-5A8F-B29C03DEE5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56230" y="6280976"/>
                    <a:ext cx="5670270" cy="3186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703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그룹 48">
            <a:extLst>
              <a:ext uri="{FF2B5EF4-FFF2-40B4-BE49-F238E27FC236}">
                <a16:creationId xmlns:a16="http://schemas.microsoft.com/office/drawing/2014/main" id="{2E4FA427-1BD2-155B-85D6-14FDA21705FC}"/>
              </a:ext>
            </a:extLst>
          </p:cNvPr>
          <p:cNvGrpSpPr/>
          <p:nvPr/>
        </p:nvGrpSpPr>
        <p:grpSpPr>
          <a:xfrm>
            <a:off x="1769635" y="511896"/>
            <a:ext cx="7137340" cy="3386632"/>
            <a:chOff x="1598185" y="1226271"/>
            <a:chExt cx="7137340" cy="3386632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28F4F325-78E1-2373-775D-B6689677A14B}"/>
                </a:ext>
              </a:extLst>
            </p:cNvPr>
            <p:cNvSpPr/>
            <p:nvPr/>
          </p:nvSpPr>
          <p:spPr>
            <a:xfrm rot="1565019" flipH="1">
              <a:off x="1598185" y="1955211"/>
              <a:ext cx="3557787" cy="152681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A680190-095C-8495-1207-B645BA9D972A}"/>
                </a:ext>
              </a:extLst>
            </p:cNvPr>
            <p:cNvSpPr/>
            <p:nvPr/>
          </p:nvSpPr>
          <p:spPr>
            <a:xfrm>
              <a:off x="2787910" y="2370153"/>
              <a:ext cx="83820" cy="83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235F35-DAFF-9754-B475-6E553EE12CA1}"/>
                    </a:ext>
                  </a:extLst>
                </p:cNvPr>
                <p:cNvSpPr txBox="1"/>
                <p:nvPr/>
              </p:nvSpPr>
              <p:spPr>
                <a:xfrm>
                  <a:off x="2909935" y="2239273"/>
                  <a:ext cx="741485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𝑖𝑚𝑎𝑔𝑒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4235F35-DAFF-9754-B475-6E553EE12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9935" y="2239273"/>
                  <a:ext cx="741485" cy="299569"/>
                </a:xfrm>
                <a:prstGeom prst="rect">
                  <a:avLst/>
                </a:prstGeom>
                <a:blipFill>
                  <a:blip r:embed="rId2"/>
                  <a:stretch>
                    <a:fillRect l="-5738" r="-4098" b="-3061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97FF14E5-5DAA-0B3F-C7CF-5EE476E5F59C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30" y="1262852"/>
              <a:ext cx="0" cy="7391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F4CA8458-DFBE-DE40-59DB-58D2DFBEFCF1}"/>
                </a:ext>
              </a:extLst>
            </p:cNvPr>
            <p:cNvCxnSpPr>
              <a:cxnSpLocks/>
            </p:cNvCxnSpPr>
            <p:nvPr/>
          </p:nvCxnSpPr>
          <p:spPr>
            <a:xfrm>
              <a:off x="2109730" y="1262852"/>
              <a:ext cx="678180" cy="304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DB6BD5-4AAA-7A04-28E7-6DDC21C13DD1}"/>
                    </a:ext>
                  </a:extLst>
                </p:cNvPr>
                <p:cNvSpPr txBox="1"/>
                <p:nvPr/>
              </p:nvSpPr>
              <p:spPr>
                <a:xfrm>
                  <a:off x="2275424" y="1413990"/>
                  <a:ext cx="22063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𝑢</m:t>
                        </m:r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DB6BD5-4AAA-7A04-28E7-6DDC21C13D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424" y="1413990"/>
                  <a:ext cx="220637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8108" r="-5405" b="-444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E38B488-5B30-E1FA-DE5A-12616858C5A2}"/>
                </a:ext>
              </a:extLst>
            </p:cNvPr>
            <p:cNvSpPr/>
            <p:nvPr/>
          </p:nvSpPr>
          <p:spPr>
            <a:xfrm>
              <a:off x="2072813" y="1226271"/>
              <a:ext cx="104233" cy="10423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3DDE88D1-B4A4-43E0-7126-248EAE8EF5D7}"/>
                </a:ext>
              </a:extLst>
            </p:cNvPr>
            <p:cNvSpPr/>
            <p:nvPr/>
          </p:nvSpPr>
          <p:spPr>
            <a:xfrm rot="1565019" flipH="1">
              <a:off x="5177738" y="2012360"/>
              <a:ext cx="3557787" cy="152681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id="{52055334-A712-9F41-C9C0-852683F39142}"/>
                </a:ext>
              </a:extLst>
            </p:cNvPr>
            <p:cNvSpPr/>
            <p:nvPr/>
          </p:nvSpPr>
          <p:spPr>
            <a:xfrm rot="1565019" flipH="1">
              <a:off x="5554728" y="2354772"/>
              <a:ext cx="3079152" cy="1269322"/>
            </a:xfrm>
            <a:prstGeom prst="parallelogram">
              <a:avLst>
                <a:gd name="adj" fmla="val 4859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69125E2-B522-F15D-C10C-DCF71E84FB01}"/>
                </a:ext>
              </a:extLst>
            </p:cNvPr>
            <p:cNvSpPr/>
            <p:nvPr/>
          </p:nvSpPr>
          <p:spPr>
            <a:xfrm>
              <a:off x="6367463" y="2427302"/>
              <a:ext cx="83820" cy="8382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2497F8-2194-0635-A543-3E1EAC8B8F22}"/>
                    </a:ext>
                  </a:extLst>
                </p:cNvPr>
                <p:cNvSpPr txBox="1"/>
                <p:nvPr/>
              </p:nvSpPr>
              <p:spPr>
                <a:xfrm>
                  <a:off x="6489488" y="2296422"/>
                  <a:ext cx="741485" cy="2995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𝑝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𝑖𝑚𝑎𝑔𝑒</m:t>
                            </m:r>
                          </m:sub>
                        </m:sSub>
                      </m:oMath>
                    </m:oMathPara>
                  </a14:m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982497F8-2194-0635-A543-3E1EAC8B8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488" y="2296422"/>
                  <a:ext cx="741485" cy="299569"/>
                </a:xfrm>
                <a:prstGeom prst="rect">
                  <a:avLst/>
                </a:prstGeom>
                <a:blipFill>
                  <a:blip r:embed="rId4"/>
                  <a:stretch>
                    <a:fillRect l="-5785" r="-4132" b="-2857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8E845A22-03B2-0C10-BCC5-3329AA634A78}"/>
                </a:ext>
              </a:extLst>
            </p:cNvPr>
            <p:cNvGrpSpPr/>
            <p:nvPr/>
          </p:nvGrpSpPr>
          <p:grpSpPr>
            <a:xfrm>
              <a:off x="5725593" y="1719375"/>
              <a:ext cx="940482" cy="775721"/>
              <a:chOff x="5890650" y="463198"/>
              <a:chExt cx="940482" cy="775721"/>
            </a:xfrm>
          </p:grpSpPr>
          <p:cxnSp>
            <p:nvCxnSpPr>
              <p:cNvPr id="31" name="직선 화살표 연결선 30">
                <a:extLst>
                  <a:ext uri="{FF2B5EF4-FFF2-40B4-BE49-F238E27FC236}">
                    <a16:creationId xmlns:a16="http://schemas.microsoft.com/office/drawing/2014/main" id="{3794C3B6-3DAB-6688-5368-0E8052C70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2952" y="499779"/>
                <a:ext cx="0" cy="73914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화살표 연결선 31">
                <a:extLst>
                  <a:ext uri="{FF2B5EF4-FFF2-40B4-BE49-F238E27FC236}">
                    <a16:creationId xmlns:a16="http://schemas.microsoft.com/office/drawing/2014/main" id="{725C2757-21DF-EF99-7D36-29B2C4F43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52952" y="499779"/>
                <a:ext cx="678180" cy="304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81DCF1C-2A38-7ADA-4DB9-79E6F7534EFA}"/>
                      </a:ext>
                    </a:extLst>
                  </p:cNvPr>
                  <p:cNvSpPr txBox="1"/>
                  <p:nvPr/>
                </p:nvSpPr>
                <p:spPr>
                  <a:xfrm>
                    <a:off x="6318646" y="650917"/>
                    <a:ext cx="22063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181DCF1C-2A38-7ADA-4DB9-79E6F7534E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8646" y="650917"/>
                    <a:ext cx="220637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333" r="-8333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7B15D3E-1117-E3A3-92D5-5EA8AF95D244}"/>
                      </a:ext>
                    </a:extLst>
                  </p:cNvPr>
                  <p:cNvSpPr txBox="1"/>
                  <p:nvPr/>
                </p:nvSpPr>
                <p:spPr>
                  <a:xfrm>
                    <a:off x="5890650" y="755150"/>
                    <a:ext cx="21352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7B15D3E-1117-E3A3-92D5-5EA8AF95D2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0650" y="755150"/>
                    <a:ext cx="21352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571" r="-8571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3BE5A865-DC69-18D7-5C14-38CB3FE61DB9}"/>
                  </a:ext>
                </a:extLst>
              </p:cNvPr>
              <p:cNvSpPr/>
              <p:nvPr/>
            </p:nvSpPr>
            <p:spPr>
              <a:xfrm>
                <a:off x="6116035" y="463198"/>
                <a:ext cx="104233" cy="10423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E01A593C-A666-F110-3A36-3FDE6455000B}"/>
                </a:ext>
              </a:extLst>
            </p:cNvPr>
            <p:cNvCxnSpPr>
              <a:cxnSpLocks/>
              <a:stCxn id="10" idx="5"/>
            </p:cNvCxnSpPr>
            <p:nvPr/>
          </p:nvCxnSpPr>
          <p:spPr>
            <a:xfrm>
              <a:off x="2161781" y="1315239"/>
              <a:ext cx="626129" cy="108721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AFE008E6-097F-1DDB-468A-9E503C220206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6017547" y="1798494"/>
              <a:ext cx="349916" cy="670718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9179B19-B310-0224-3917-5F1F9FF6417A}"/>
                </a:ext>
              </a:extLst>
            </p:cNvPr>
            <p:cNvSpPr txBox="1"/>
            <p:nvPr/>
          </p:nvSpPr>
          <p:spPr>
            <a:xfrm>
              <a:off x="2605908" y="4243571"/>
              <a:ext cx="13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Crop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미적용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1F53D56-E144-1755-A010-1C5DC3E85C77}"/>
                </a:ext>
              </a:extLst>
            </p:cNvPr>
            <p:cNvSpPr txBox="1"/>
            <p:nvPr/>
          </p:nvSpPr>
          <p:spPr>
            <a:xfrm>
              <a:off x="6384455" y="4243571"/>
              <a:ext cx="1144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Crop 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바른고딕" panose="020B0603020101020101" pitchFamily="50" charset="-127"/>
                  <a:ea typeface="나눔바른고딕" panose="020B0603020101020101" pitchFamily="50" charset="-127"/>
                  <a:cs typeface="+mn-cs"/>
                </a:rPr>
                <a:t>적용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159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770B032C-D343-6FE6-EFF3-5018279BE160}"/>
              </a:ext>
            </a:extLst>
          </p:cNvPr>
          <p:cNvGrpSpPr/>
          <p:nvPr/>
        </p:nvGrpSpPr>
        <p:grpSpPr>
          <a:xfrm>
            <a:off x="2179867" y="1326482"/>
            <a:ext cx="7832266" cy="3473392"/>
            <a:chOff x="2179867" y="1326482"/>
            <a:chExt cx="7832266" cy="347339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0A4E659-EDA1-A0E8-75B9-17A1F39A1C71}"/>
                </a:ext>
              </a:extLst>
            </p:cNvPr>
            <p:cNvGrpSpPr/>
            <p:nvPr/>
          </p:nvGrpSpPr>
          <p:grpSpPr>
            <a:xfrm>
              <a:off x="2179867" y="1326482"/>
              <a:ext cx="7832266" cy="3473392"/>
              <a:chOff x="2430780" y="1456022"/>
              <a:chExt cx="7832266" cy="347339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B136872-BE65-8ADD-00B1-74791F7CF382}"/>
                  </a:ext>
                </a:extLst>
              </p:cNvPr>
              <p:cNvGrpSpPr/>
              <p:nvPr/>
            </p:nvGrpSpPr>
            <p:grpSpPr>
              <a:xfrm>
                <a:off x="2430780" y="1456022"/>
                <a:ext cx="7832266" cy="3013850"/>
                <a:chOff x="2057400" y="1577942"/>
                <a:chExt cx="7832266" cy="3013850"/>
              </a:xfrm>
            </p:grpSpPr>
            <p:cxnSp>
              <p:nvCxnSpPr>
                <p:cNvPr id="5" name="직선 연결선 4">
                  <a:extLst>
                    <a:ext uri="{FF2B5EF4-FFF2-40B4-BE49-F238E27FC236}">
                      <a16:creationId xmlns:a16="http://schemas.microsoft.com/office/drawing/2014/main" id="{1317BC2F-A90D-3F56-714C-02B606A12D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7400" y="3064476"/>
                  <a:ext cx="293473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직선 연결선 6">
                  <a:extLst>
                    <a:ext uri="{FF2B5EF4-FFF2-40B4-BE49-F238E27FC236}">
                      <a16:creationId xmlns:a16="http://schemas.microsoft.com/office/drawing/2014/main" id="{2D4D31AC-230E-DD9A-0DA4-16C7C07F9A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82330" y="3847071"/>
                  <a:ext cx="148487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직선 연결선 13">
                  <a:extLst>
                    <a:ext uri="{FF2B5EF4-FFF2-40B4-BE49-F238E27FC236}">
                      <a16:creationId xmlns:a16="http://schemas.microsoft.com/office/drawing/2014/main" id="{A5B67F63-6AC0-432F-08E3-0F3C9FC1B1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08175" y="4591792"/>
                  <a:ext cx="1484870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E4A68B0E-3A48-E217-5F54-7E194C6AC48B}"/>
                    </a:ext>
                  </a:extLst>
                </p:cNvPr>
                <p:cNvSpPr/>
                <p:nvPr/>
              </p:nvSpPr>
              <p:spPr>
                <a:xfrm>
                  <a:off x="3487695" y="3027405"/>
                  <a:ext cx="74141" cy="741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9" name="그룹 18">
                  <a:extLst>
                    <a:ext uri="{FF2B5EF4-FFF2-40B4-BE49-F238E27FC236}">
                      <a16:creationId xmlns:a16="http://schemas.microsoft.com/office/drawing/2014/main" id="{EB336159-5248-B4AE-13A0-2AF9FD93F652}"/>
                    </a:ext>
                  </a:extLst>
                </p:cNvPr>
                <p:cNvGrpSpPr/>
                <p:nvPr/>
              </p:nvGrpSpPr>
              <p:grpSpPr>
                <a:xfrm>
                  <a:off x="5983245" y="2989531"/>
                  <a:ext cx="2934730" cy="74141"/>
                  <a:chOff x="5274791" y="3027405"/>
                  <a:chExt cx="2934730" cy="74141"/>
                </a:xfrm>
              </p:grpSpPr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92F6B490-1C5A-82B2-FBBF-DB98DD560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74791" y="3064476"/>
                    <a:ext cx="2934730" cy="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타원 20">
                    <a:extLst>
                      <a:ext uri="{FF2B5EF4-FFF2-40B4-BE49-F238E27FC236}">
                        <a16:creationId xmlns:a16="http://schemas.microsoft.com/office/drawing/2014/main" id="{48093FD2-0878-2A53-78C0-20648EF66A76}"/>
                      </a:ext>
                    </a:extLst>
                  </p:cNvPr>
                  <p:cNvSpPr/>
                  <p:nvPr/>
                </p:nvSpPr>
                <p:spPr>
                  <a:xfrm>
                    <a:off x="6705086" y="3027405"/>
                    <a:ext cx="74141" cy="741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sp>
              <p:nvSpPr>
                <p:cNvPr id="22" name="오른쪽 중괄호 21">
                  <a:extLst>
                    <a:ext uri="{FF2B5EF4-FFF2-40B4-BE49-F238E27FC236}">
                      <a16:creationId xmlns:a16="http://schemas.microsoft.com/office/drawing/2014/main" id="{8E5A412B-B668-4B54-0CC5-D423222134F4}"/>
                    </a:ext>
                  </a:extLst>
                </p:cNvPr>
                <p:cNvSpPr/>
                <p:nvPr/>
              </p:nvSpPr>
              <p:spPr>
                <a:xfrm>
                  <a:off x="5088924" y="3064474"/>
                  <a:ext cx="185351" cy="846429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B91DC5B-AE8E-B2AD-84AC-878AC2EBBD42}"/>
                    </a:ext>
                  </a:extLst>
                </p:cNvPr>
                <p:cNvSpPr txBox="1"/>
                <p:nvPr/>
              </p:nvSpPr>
              <p:spPr>
                <a:xfrm>
                  <a:off x="5274275" y="3303022"/>
                  <a:ext cx="2632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f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sp>
              <p:nvSpPr>
                <p:cNvPr id="24" name="오른쪽 중괄호 23">
                  <a:extLst>
                    <a:ext uri="{FF2B5EF4-FFF2-40B4-BE49-F238E27FC236}">
                      <a16:creationId xmlns:a16="http://schemas.microsoft.com/office/drawing/2014/main" id="{718CB356-3045-8E14-5174-AEF0530ED57C}"/>
                    </a:ext>
                  </a:extLst>
                </p:cNvPr>
                <p:cNvSpPr/>
                <p:nvPr/>
              </p:nvSpPr>
              <p:spPr>
                <a:xfrm>
                  <a:off x="9033303" y="3026600"/>
                  <a:ext cx="185351" cy="1565192"/>
                </a:xfrm>
                <a:prstGeom prst="rightBrac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CC6C189-7D7F-7D6C-110B-77537F36DAB9}"/>
                    </a:ext>
                  </a:extLst>
                </p:cNvPr>
                <p:cNvSpPr txBox="1"/>
                <p:nvPr/>
              </p:nvSpPr>
              <p:spPr>
                <a:xfrm>
                  <a:off x="9286616" y="3634480"/>
                  <a:ext cx="6030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>
                      <a:latin typeface="나눔바른고딕" panose="020B0603020101020101" pitchFamily="50" charset="-127"/>
                      <a:ea typeface="나눔바른고딕" panose="020B0603020101020101" pitchFamily="50" charset="-127"/>
                    </a:rPr>
                    <a:t>2 * f</a:t>
                  </a:r>
                  <a:endParaRPr lang="ko-KR" altLang="en-US" dirty="0">
                    <a:latin typeface="나눔바른고딕" panose="020B0603020101020101" pitchFamily="50" charset="-127"/>
                    <a:ea typeface="나눔바른고딕" panose="020B0603020101020101" pitchFamily="50" charset="-127"/>
                  </a:endParaRPr>
                </a:p>
              </p:txBody>
            </p: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1F467F14-A96D-C59F-5F12-7B9F6E6BA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33650" y="2011987"/>
                  <a:ext cx="1733550" cy="1845033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직선 화살표 연결선 31">
                  <a:extLst>
                    <a:ext uri="{FF2B5EF4-FFF2-40B4-BE49-F238E27FC236}">
                      <a16:creationId xmlns:a16="http://schemas.microsoft.com/office/drawing/2014/main" id="{14C4D127-D973-0BE2-3A11-6A29451E41C7}"/>
                    </a:ext>
                  </a:extLst>
                </p:cNvPr>
                <p:cNvCxnSpPr>
                  <a:cxnSpLocks/>
                  <a:stCxn id="34" idx="2"/>
                </p:cNvCxnSpPr>
                <p:nvPr/>
              </p:nvCxnSpPr>
              <p:spPr>
                <a:xfrm flipH="1">
                  <a:off x="2781686" y="2011984"/>
                  <a:ext cx="1739059" cy="183508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화살표 연결선 35">
                  <a:extLst>
                    <a:ext uri="{FF2B5EF4-FFF2-40B4-BE49-F238E27FC236}">
                      <a16:creationId xmlns:a16="http://schemas.microsoft.com/office/drawing/2014/main" id="{A0600702-6ED6-E1F9-CBE1-0E9D40767C48}"/>
                    </a:ext>
                  </a:extLst>
                </p:cNvPr>
                <p:cNvCxnSpPr>
                  <a:cxnSpLocks/>
                  <a:stCxn id="34" idx="3"/>
                </p:cNvCxnSpPr>
                <p:nvPr/>
              </p:nvCxnSpPr>
              <p:spPr>
                <a:xfrm flipH="1">
                  <a:off x="3524765" y="2011984"/>
                  <a:ext cx="7005" cy="1835086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직선 화살표 연결선 5">
                  <a:extLst>
                    <a:ext uri="{FF2B5EF4-FFF2-40B4-BE49-F238E27FC236}">
                      <a16:creationId xmlns:a16="http://schemas.microsoft.com/office/drawing/2014/main" id="{58A802E4-60C3-D90A-7858-66141284AD48}"/>
                    </a:ext>
                  </a:extLst>
                </p:cNvPr>
                <p:cNvCxnSpPr>
                  <a:cxnSpLocks/>
                  <a:stCxn id="35" idx="3"/>
                </p:cNvCxnSpPr>
                <p:nvPr/>
              </p:nvCxnSpPr>
              <p:spPr>
                <a:xfrm>
                  <a:off x="7450608" y="1577942"/>
                  <a:ext cx="2" cy="3013850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66661E1B-3A52-239A-CE85-B6330C8F4114}"/>
                    </a:ext>
                  </a:extLst>
                </p:cNvPr>
                <p:cNvCxnSpPr>
                  <a:cxnSpLocks/>
                  <a:stCxn id="35" idx="2"/>
                </p:cNvCxnSpPr>
                <p:nvPr/>
              </p:nvCxnSpPr>
              <p:spPr>
                <a:xfrm flipH="1">
                  <a:off x="6708175" y="1577942"/>
                  <a:ext cx="1420855" cy="3003723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330152FB-C400-DA53-E538-B966E80F45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64108" y="1577943"/>
                  <a:ext cx="1428937" cy="3003722"/>
                </a:xfrm>
                <a:prstGeom prst="straightConnector1">
                  <a:avLst/>
                </a:prstGeom>
                <a:ln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부분 원형 15">
                  <a:extLst>
                    <a:ext uri="{FF2B5EF4-FFF2-40B4-BE49-F238E27FC236}">
                      <a16:creationId xmlns:a16="http://schemas.microsoft.com/office/drawing/2014/main" id="{E065851A-0F64-4D19-E208-9A16B781CCF9}"/>
                    </a:ext>
                  </a:extLst>
                </p:cNvPr>
                <p:cNvSpPr/>
                <p:nvPr/>
              </p:nvSpPr>
              <p:spPr>
                <a:xfrm rot="16200000">
                  <a:off x="3232579" y="2769199"/>
                  <a:ext cx="590550" cy="590550"/>
                </a:xfrm>
                <a:prstGeom prst="pie">
                  <a:avLst>
                    <a:gd name="adj1" fmla="val 0"/>
                    <a:gd name="adj2" fmla="val 2607944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부분 원형 16">
                  <a:extLst>
                    <a:ext uri="{FF2B5EF4-FFF2-40B4-BE49-F238E27FC236}">
                      <a16:creationId xmlns:a16="http://schemas.microsoft.com/office/drawing/2014/main" id="{CE22FE6A-674A-C8E9-DB2A-8B405FF98DA1}"/>
                    </a:ext>
                  </a:extLst>
                </p:cNvPr>
                <p:cNvSpPr/>
                <p:nvPr/>
              </p:nvSpPr>
              <p:spPr>
                <a:xfrm rot="16200000">
                  <a:off x="7157716" y="2714656"/>
                  <a:ext cx="590550" cy="590550"/>
                </a:xfrm>
                <a:prstGeom prst="pie">
                  <a:avLst>
                    <a:gd name="adj1" fmla="val 0"/>
                    <a:gd name="adj2" fmla="val 1603671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8936E743-0E32-179E-C63F-63CD778E06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61836" y="2460395"/>
                      <a:ext cx="304571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b="0" dirty="0"/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8936E743-0E32-179E-C63F-63CD778E06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61836" y="2460395"/>
                      <a:ext cx="304571" cy="29924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2000" r="-10000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EF4E8B5-7863-6AEB-983C-9672A06065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6436" y="2386916"/>
                      <a:ext cx="416268" cy="29924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oMath>
                        </m:oMathPara>
                      </a14:m>
                      <a:endParaRPr lang="en-US" altLang="ko-KR" b="0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AEF4E8B5-7863-6AEB-983C-9672A06065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06436" y="2386916"/>
                      <a:ext cx="416268" cy="29924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824" r="-7353" b="-285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536DF8-E4EA-1C3E-CD09-E64A06719811}"/>
                  </a:ext>
                </a:extLst>
              </p:cNvPr>
              <p:cNvSpPr txBox="1"/>
              <p:nvPr/>
            </p:nvSpPr>
            <p:spPr>
              <a:xfrm>
                <a:off x="3167564" y="3794094"/>
                <a:ext cx="14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 plane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D25C57-77F7-8100-6C9F-2CB6EA0F2341}"/>
                  </a:ext>
                </a:extLst>
              </p:cNvPr>
              <p:cNvSpPr txBox="1"/>
              <p:nvPr/>
            </p:nvSpPr>
            <p:spPr>
              <a:xfrm>
                <a:off x="7095049" y="4560082"/>
                <a:ext cx="1486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바른고딕" panose="020B0603020101020101" pitchFamily="50" charset="-127"/>
                    <a:ea typeface="나눔바른고딕" panose="020B0603020101020101" pitchFamily="50" charset="-127"/>
                  </a:rPr>
                  <a:t>Image plane</a:t>
                </a:r>
                <a:endParaRPr lang="ko-KR" altLang="en-US" dirty="0">
                  <a:latin typeface="나눔바른고딕" panose="020B0603020101020101" pitchFamily="50" charset="-127"/>
                  <a:ea typeface="나눔바른고딕" panose="020B0603020101020101" pitchFamily="50" charset="-127"/>
                </a:endParaRPr>
              </a:p>
            </p:txBody>
          </p:sp>
        </p:grpSp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ADBD21C8-0C02-5DB1-0F53-F4EB215007F8}"/>
                </a:ext>
              </a:extLst>
            </p:cNvPr>
            <p:cNvSpPr/>
            <p:nvPr/>
          </p:nvSpPr>
          <p:spPr>
            <a:xfrm rot="10800000">
              <a:off x="2665262" y="1760524"/>
              <a:ext cx="1977950" cy="1053543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이등변 삼각형 34">
              <a:extLst>
                <a:ext uri="{FF2B5EF4-FFF2-40B4-BE49-F238E27FC236}">
                  <a16:creationId xmlns:a16="http://schemas.microsoft.com/office/drawing/2014/main" id="{A918CF44-9874-472F-58D6-1530B5142703}"/>
                </a:ext>
              </a:extLst>
            </p:cNvPr>
            <p:cNvSpPr/>
            <p:nvPr/>
          </p:nvSpPr>
          <p:spPr>
            <a:xfrm rot="10800000">
              <a:off x="6894653" y="1326482"/>
              <a:ext cx="1356844" cy="1448846"/>
            </a:xfrm>
            <a:prstGeom prst="triangle">
              <a:avLst/>
            </a:prstGeom>
            <a:solidFill>
              <a:srgbClr val="92D05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7282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그룹 61">
            <a:extLst>
              <a:ext uri="{FF2B5EF4-FFF2-40B4-BE49-F238E27FC236}">
                <a16:creationId xmlns:a16="http://schemas.microsoft.com/office/drawing/2014/main" id="{A4223C68-BF5F-F489-24A7-D835034EF172}"/>
              </a:ext>
            </a:extLst>
          </p:cNvPr>
          <p:cNvGrpSpPr/>
          <p:nvPr/>
        </p:nvGrpSpPr>
        <p:grpSpPr>
          <a:xfrm>
            <a:off x="1331006" y="0"/>
            <a:ext cx="6010500" cy="6991378"/>
            <a:chOff x="1331006" y="0"/>
            <a:chExt cx="6010500" cy="6991378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20654117-50C6-3C6F-1221-B93B9892216B}"/>
                </a:ext>
              </a:extLst>
            </p:cNvPr>
            <p:cNvGrpSpPr/>
            <p:nvPr/>
          </p:nvGrpSpPr>
          <p:grpSpPr>
            <a:xfrm>
              <a:off x="3945036" y="4815840"/>
              <a:ext cx="1567609" cy="2175538"/>
              <a:chOff x="3486993" y="4545072"/>
              <a:chExt cx="1567609" cy="21755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940EACF-596F-3D5F-D17C-4ED6E5CC258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993" y="6002998"/>
                    <a:ext cx="156760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𝑢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3940EACF-596F-3D5F-D17C-4ED6E5CC25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993" y="6002998"/>
                    <a:ext cx="156760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78" r="-389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A3B7F3C-A5DF-577B-1639-E84A2EA1E34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993" y="6443611"/>
                    <a:ext cx="15671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𝛽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∗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𝑦</m:t>
                              </m:r>
                            </m:e>
                            <m:sub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EA3B7F3C-A5DF-577B-1639-E84A2EA1E3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993" y="6443611"/>
                    <a:ext cx="1567160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78" r="-389" b="-369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3AE1687-93BE-E198-B550-E4347A43C74D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993" y="4545072"/>
                    <a:ext cx="752321" cy="56534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𝑥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3AE1687-93BE-E198-B550-E4347A43C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993" y="4545072"/>
                    <a:ext cx="752321" cy="5653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981F32C-8A93-C437-570D-BE58BD9CB1D3}"/>
                      </a:ext>
                    </a:extLst>
                  </p:cNvPr>
                  <p:cNvSpPr txBox="1"/>
                  <p:nvPr/>
                </p:nvSpPr>
                <p:spPr>
                  <a:xfrm>
                    <a:off x="3486993" y="5274035"/>
                    <a:ext cx="746295" cy="56534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𝑦</m:t>
                          </m:r>
                          <m:r>
                            <a:rPr kumimoji="0" lang="en-US" altLang="ko-KR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</m:t>
                          </m:r>
                          <m:f>
                            <m:fPr>
                              <m:ctrlP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kumimoji="0" lang="en-US" altLang="ko-KR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𝑐</m:t>
                                  </m:r>
                                </m:sub>
                              </m:sSub>
                            </m:den>
                          </m:f>
                        </m:oMath>
                      </m:oMathPara>
                    </a14:m>
                    <a:endParaRPr kumimoji="0" lang="ko-KR" alt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981F32C-8A93-C437-570D-BE58BD9CB1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6993" y="5274035"/>
                    <a:ext cx="746295" cy="5653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D1030DAD-9688-EB63-3D36-116B510D2960}"/>
                </a:ext>
              </a:extLst>
            </p:cNvPr>
            <p:cNvGrpSpPr/>
            <p:nvPr/>
          </p:nvGrpSpPr>
          <p:grpSpPr>
            <a:xfrm>
              <a:off x="1331006" y="0"/>
              <a:ext cx="6010500" cy="4815840"/>
              <a:chOff x="1338626" y="-213313"/>
              <a:chExt cx="6010500" cy="4815840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4E1CB71B-0058-2CB4-5E2C-A7DAE967AB48}"/>
                  </a:ext>
                </a:extLst>
              </p:cNvPr>
              <p:cNvGrpSpPr/>
              <p:nvPr/>
            </p:nvGrpSpPr>
            <p:grpSpPr>
              <a:xfrm>
                <a:off x="1338626" y="-213313"/>
                <a:ext cx="6010500" cy="4815840"/>
                <a:chOff x="995726" y="745492"/>
                <a:chExt cx="6010500" cy="4815840"/>
              </a:xfrm>
            </p:grpSpPr>
            <p:sp>
              <p:nvSpPr>
                <p:cNvPr id="9" name="평행 사변형 8">
                  <a:extLst>
                    <a:ext uri="{FF2B5EF4-FFF2-40B4-BE49-F238E27FC236}">
                      <a16:creationId xmlns:a16="http://schemas.microsoft.com/office/drawing/2014/main" id="{0725240C-C1FA-7205-1668-05847F02928D}"/>
                    </a:ext>
                  </a:extLst>
                </p:cNvPr>
                <p:cNvSpPr/>
                <p:nvPr/>
              </p:nvSpPr>
              <p:spPr>
                <a:xfrm rot="1565019" flipH="1">
                  <a:off x="3499092" y="1372481"/>
                  <a:ext cx="3507134" cy="1642631"/>
                </a:xfrm>
                <a:prstGeom prst="parallelogram">
                  <a:avLst>
                    <a:gd name="adj" fmla="val 48590"/>
                  </a:avLst>
                </a:prstGeom>
                <a:solidFill>
                  <a:schemeClr val="accent5">
                    <a:lumMod val="20000"/>
                    <a:lumOff val="80000"/>
                    <a:alpha val="2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10" name="직선 화살표 연결선 9">
                  <a:extLst>
                    <a:ext uri="{FF2B5EF4-FFF2-40B4-BE49-F238E27FC236}">
                      <a16:creationId xmlns:a16="http://schemas.microsoft.com/office/drawing/2014/main" id="{71CFFD79-D7FC-C85A-C4EF-A6F97A21B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78050" y="4380232"/>
                  <a:ext cx="548641" cy="44196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화살표 연결선 10">
                  <a:extLst>
                    <a:ext uri="{FF2B5EF4-FFF2-40B4-BE49-F238E27FC236}">
                      <a16:creationId xmlns:a16="http://schemas.microsoft.com/office/drawing/2014/main" id="{05912C0B-02DC-6938-CACB-F68B38EC4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8050" y="4822192"/>
                  <a:ext cx="0" cy="73914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직선 화살표 연결선 11">
                  <a:extLst>
                    <a:ext uri="{FF2B5EF4-FFF2-40B4-BE49-F238E27FC236}">
                      <a16:creationId xmlns:a16="http://schemas.microsoft.com/office/drawing/2014/main" id="{CD202AD0-63A5-C65A-FB81-CD25EEBA9E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78050" y="4822192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E6E6A736-AED5-34AC-655E-BE63EF87158E}"/>
                    </a:ext>
                  </a:extLst>
                </p:cNvPr>
                <p:cNvSpPr/>
                <p:nvPr/>
              </p:nvSpPr>
              <p:spPr>
                <a:xfrm>
                  <a:off x="2600962" y="4783877"/>
                  <a:ext cx="83820" cy="838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4" name="평행 사변형 13">
                  <a:extLst>
                    <a:ext uri="{FF2B5EF4-FFF2-40B4-BE49-F238E27FC236}">
                      <a16:creationId xmlns:a16="http://schemas.microsoft.com/office/drawing/2014/main" id="{B4A904D3-27B8-EBE6-B90B-53254DB270DF}"/>
                    </a:ext>
                  </a:extLst>
                </p:cNvPr>
                <p:cNvSpPr/>
                <p:nvPr/>
              </p:nvSpPr>
              <p:spPr>
                <a:xfrm rot="1565019" flipH="1">
                  <a:off x="2682815" y="2959883"/>
                  <a:ext cx="2452377" cy="1321684"/>
                </a:xfrm>
                <a:prstGeom prst="parallelogram">
                  <a:avLst>
                    <a:gd name="adj" fmla="val 48590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4EADF0BB-B3E0-C217-5561-1B8B2862699E}"/>
                    </a:ext>
                  </a:extLst>
                </p:cNvPr>
                <p:cNvSpPr/>
                <p:nvPr/>
              </p:nvSpPr>
              <p:spPr>
                <a:xfrm>
                  <a:off x="3568702" y="3427517"/>
                  <a:ext cx="83820" cy="838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TextBox 16">
                      <a:extLst>
                        <a:ext uri="{FF2B5EF4-FFF2-40B4-BE49-F238E27FC236}">
                          <a16:creationId xmlns:a16="http://schemas.microsoft.com/office/drawing/2014/main" id="{FBC8060B-34BD-7155-D3B0-008306D162B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2753" y="5088892"/>
                      <a:ext cx="2831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AB5ADFF2-1B83-1275-04DD-4B5AC7E504F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2753" y="5088892"/>
                      <a:ext cx="28315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15217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A2BED1A5-7661-1F9C-B208-9CDFA3635B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62179" y="4991593"/>
                      <a:ext cx="32053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44BE4DB2-26F9-D3DC-2325-B1CEC205BF0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62179" y="4991593"/>
                      <a:ext cx="320537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3462" b="-152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873110-1A1C-D38F-B68E-4714C0857F77}"/>
                    </a:ext>
                  </a:extLst>
                </p:cNvPr>
                <p:cNvSpPr txBox="1"/>
                <p:nvPr/>
              </p:nvSpPr>
              <p:spPr>
                <a:xfrm>
                  <a:off x="995726" y="4601212"/>
                  <a:ext cx="9512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rPr>
                    <a:t>Camera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rPr>
                    <a:t>Coordinate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9049F75-1797-A89D-3360-7AF9D5F5F6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4955" y="4665686"/>
                      <a:ext cx="163717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=(</m:t>
                            </m:r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)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29049F75-1797-A89D-3360-7AF9D5F5F6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4955" y="4665686"/>
                      <a:ext cx="1637179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230" r="-4089" b="-369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CF2D1DD-7733-508C-A5DF-7CCC13E6F240}"/>
                    </a:ext>
                  </a:extLst>
                </p:cNvPr>
                <p:cNvSpPr txBox="1"/>
                <p:nvPr/>
              </p:nvSpPr>
              <p:spPr>
                <a:xfrm>
                  <a:off x="2867371" y="1373194"/>
                  <a:ext cx="104163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rPr>
                    <a:t>image plane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endParaRPr>
                </a:p>
              </p:txBody>
            </p:sp>
            <p:cxnSp>
              <p:nvCxnSpPr>
                <p:cNvPr id="24" name="직선 화살표 연결선 23">
                  <a:extLst>
                    <a:ext uri="{FF2B5EF4-FFF2-40B4-BE49-F238E27FC236}">
                      <a16:creationId xmlns:a16="http://schemas.microsoft.com/office/drawing/2014/main" id="{F967952F-98A0-FD3B-F417-A2E0F93ABE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010" y="3572124"/>
                  <a:ext cx="0" cy="7391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24BCEB09-7C32-DFAB-78CB-2FF06560B8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010" y="3572124"/>
                  <a:ext cx="678180" cy="304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EECD7597-AE87-B441-CDF6-32A20348F0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28704" y="3723262"/>
                      <a:ext cx="21217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AE16F42-F2D3-BFF8-0388-824A0E75802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28704" y="3723262"/>
                      <a:ext cx="212173" cy="27699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8571" r="-5714" b="-2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47107563-EA8D-CC0A-B7B6-6F7FFCE475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500708" y="3827495"/>
                      <a:ext cx="21557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𝑦</m:t>
                            </m:r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B5869CAC-99CB-90CD-223D-EAEC5512012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00708" y="3827495"/>
                      <a:ext cx="215572" cy="276999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20000" r="-20000" b="-2826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BB8E9726-DBDF-F1F6-2BA2-6FCAE2E0112D}"/>
                    </a:ext>
                  </a:extLst>
                </p:cNvPr>
                <p:cNvSpPr/>
                <p:nvPr/>
              </p:nvSpPr>
              <p:spPr>
                <a:xfrm>
                  <a:off x="2131920" y="4773978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42BCD99E-0934-1A97-14A4-2F2FBDC5E1A9}"/>
                    </a:ext>
                  </a:extLst>
                </p:cNvPr>
                <p:cNvSpPr/>
                <p:nvPr/>
              </p:nvSpPr>
              <p:spPr>
                <a:xfrm>
                  <a:off x="3719103" y="3532049"/>
                  <a:ext cx="104233" cy="104233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평행 사변형 29">
                  <a:extLst>
                    <a:ext uri="{FF2B5EF4-FFF2-40B4-BE49-F238E27FC236}">
                      <a16:creationId xmlns:a16="http://schemas.microsoft.com/office/drawing/2014/main" id="{E058F189-6782-4A8C-6517-C1D8477D566C}"/>
                    </a:ext>
                  </a:extLst>
                </p:cNvPr>
                <p:cNvSpPr/>
                <p:nvPr/>
              </p:nvSpPr>
              <p:spPr>
                <a:xfrm rot="1565019" flipH="1">
                  <a:off x="3990798" y="1607283"/>
                  <a:ext cx="2449222" cy="997524"/>
                </a:xfrm>
                <a:prstGeom prst="parallelogram">
                  <a:avLst>
                    <a:gd name="adj" fmla="val 4859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31" name="직선 화살표 연결선 30">
                  <a:extLst>
                    <a:ext uri="{FF2B5EF4-FFF2-40B4-BE49-F238E27FC236}">
                      <a16:creationId xmlns:a16="http://schemas.microsoft.com/office/drawing/2014/main" id="{DD0664C6-1CB8-32C8-4DD4-2DF7CED10866}"/>
                    </a:ext>
                  </a:extLst>
                </p:cNvPr>
                <p:cNvCxnSpPr>
                  <a:cxnSpLocks/>
                  <a:stCxn id="13" idx="7"/>
                </p:cNvCxnSpPr>
                <p:nvPr/>
              </p:nvCxnSpPr>
              <p:spPr>
                <a:xfrm flipV="1">
                  <a:off x="2672507" y="745492"/>
                  <a:ext cx="2850723" cy="405066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F2BB3F9E-E4D4-5070-939E-8A6B539A7D41}"/>
                    </a:ext>
                  </a:extLst>
                </p:cNvPr>
                <p:cNvSpPr/>
                <p:nvPr/>
              </p:nvSpPr>
              <p:spPr>
                <a:xfrm>
                  <a:off x="4711702" y="1804457"/>
                  <a:ext cx="83820" cy="83820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099ADC6-27A3-B5D5-079F-19ABC02B4D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33727" y="1673577"/>
                      <a:ext cx="814261" cy="3360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kumimoji="0" lang="en-US" altLang="ko-KR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image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6099ADC6-27A3-B5D5-079F-19ABC02B4D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33727" y="1673577"/>
                      <a:ext cx="814261" cy="336054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5224" r="-6716" b="-3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FF3D413F-73EA-1489-F82A-209A11CCEA3B}"/>
                    </a:ext>
                  </a:extLst>
                </p:cNvPr>
                <p:cNvGrpSpPr/>
                <p:nvPr/>
              </p:nvGrpSpPr>
              <p:grpSpPr>
                <a:xfrm>
                  <a:off x="4069832" y="1096530"/>
                  <a:ext cx="940482" cy="775721"/>
                  <a:chOff x="5890650" y="463198"/>
                  <a:chExt cx="940482" cy="775721"/>
                </a:xfrm>
              </p:grpSpPr>
              <p:cxnSp>
                <p:nvCxnSpPr>
                  <p:cNvPr id="43" name="직선 화살표 연결선 42">
                    <a:extLst>
                      <a:ext uri="{FF2B5EF4-FFF2-40B4-BE49-F238E27FC236}">
                        <a16:creationId xmlns:a16="http://schemas.microsoft.com/office/drawing/2014/main" id="{34D09D73-A3CE-7CD1-22D0-955BB80EF2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52952" y="499779"/>
                    <a:ext cx="0" cy="73914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직선 화살표 연결선 43">
                    <a:extLst>
                      <a:ext uri="{FF2B5EF4-FFF2-40B4-BE49-F238E27FC236}">
                        <a16:creationId xmlns:a16="http://schemas.microsoft.com/office/drawing/2014/main" id="{9B9DBF9F-1395-F7B8-7C2D-73129894E0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52952" y="499779"/>
                    <a:ext cx="678180" cy="3048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3950F3E8-6D4A-7F49-4F8B-32251502B09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18646" y="650917"/>
                        <a:ext cx="22063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𝑢</m:t>
                              </m:r>
                            </m:oMath>
                          </m:oMathPara>
                        </a14:m>
                        <a:endPara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DE27E15A-E4A8-E8E7-C4DF-8399C33E232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18646" y="650917"/>
                        <a:ext cx="220637" cy="276999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8333" r="-8333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3AA5AF2-D13D-8465-B7CD-203D361738A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890650" y="755150"/>
                        <a:ext cx="21352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0" lang="en-US" altLang="ko-KR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kumimoji="0" lang="ko-KR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7A11A5F1-319E-D2F8-C2BA-FD48C0D896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90650" y="755150"/>
                        <a:ext cx="213520" cy="276999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8571" r="-8571" b="-21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7" name="타원 46">
                    <a:extLst>
                      <a:ext uri="{FF2B5EF4-FFF2-40B4-BE49-F238E27FC236}">
                        <a16:creationId xmlns:a16="http://schemas.microsoft.com/office/drawing/2014/main" id="{BABE002D-CBB8-605E-B5BA-0DB51FB839CD}"/>
                      </a:ext>
                    </a:extLst>
                  </p:cNvPr>
                  <p:cNvSpPr/>
                  <p:nvPr/>
                </p:nvSpPr>
                <p:spPr>
                  <a:xfrm>
                    <a:off x="6116035" y="463198"/>
                    <a:ext cx="104233" cy="104233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74E62FE-ED08-F01D-BE41-8B88DA9CA5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3852" y="3099057"/>
                      <a:ext cx="1279709" cy="2986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kumimoji="0" lang="en-US" altLang="ko-KR" sz="16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norm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ko-KR" sz="16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_</m:t>
                                </m:r>
                                <m:r>
                                  <m:rPr>
                                    <m:nor/>
                                  </m:rPr>
                                  <a:rPr kumimoji="0" lang="en-US" altLang="ko-KR" sz="16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image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E74E62FE-ED08-F01D-BE41-8B88DA9CA51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3852" y="3099057"/>
                      <a:ext cx="1279709" cy="298672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381" r="-2857" b="-306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86D3C61A-8D86-5FC5-227E-F40D37B913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76487" y="4324213"/>
                      <a:ext cx="31111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kumimoji="0" lang="en-US" altLang="ko-KR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𝑐</m:t>
                                </m:r>
                              </m:sub>
                            </m:sSub>
                          </m:oMath>
                        </m:oMathPara>
                      </a14:m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6" name="TextBox 25">
                      <a:extLst>
                        <a:ext uri="{FF2B5EF4-FFF2-40B4-BE49-F238E27FC236}">
                          <a16:creationId xmlns:a16="http://schemas.microsoft.com/office/drawing/2014/main" id="{4F8A4273-174B-C4FF-A187-67E15F53EF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76487" y="4324213"/>
                      <a:ext cx="311111" cy="276999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13725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45B2CE-CCC7-1DC7-C05E-919E94DF7431}"/>
                    </a:ext>
                  </a:extLst>
                </p:cNvPr>
                <p:cNvSpPr txBox="1"/>
                <p:nvPr/>
              </p:nvSpPr>
              <p:spPr>
                <a:xfrm>
                  <a:off x="1818239" y="3047286"/>
                  <a:ext cx="10416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rPr>
                    <a:t>normalized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rPr>
                    <a:t>image plane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endParaRPr>
                </a:p>
              </p:txBody>
            </p:sp>
          </p:grpSp>
          <p:cxnSp>
            <p:nvCxnSpPr>
              <p:cNvPr id="48" name="직선 화살표 연결선 47">
                <a:extLst>
                  <a:ext uri="{FF2B5EF4-FFF2-40B4-BE49-F238E27FC236}">
                    <a16:creationId xmlns:a16="http://schemas.microsoft.com/office/drawing/2014/main" id="{4D3624EE-DCAA-CAF5-F9BD-EA04709ED8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20949" y="1975460"/>
                <a:ext cx="2379593" cy="1884996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오른쪽 중괄호 54">
                <a:extLst>
                  <a:ext uri="{FF2B5EF4-FFF2-40B4-BE49-F238E27FC236}">
                    <a16:creationId xmlns:a16="http://schemas.microsoft.com/office/drawing/2014/main" id="{D3A528BE-7002-0055-8118-4C536E8A8CF1}"/>
                  </a:ext>
                </a:extLst>
              </p:cNvPr>
              <p:cNvSpPr/>
              <p:nvPr/>
            </p:nvSpPr>
            <p:spPr>
              <a:xfrm rot="13938779">
                <a:off x="3199531" y="2129708"/>
                <a:ext cx="107233" cy="2039703"/>
              </a:xfrm>
              <a:prstGeom prst="rightBrace">
                <a:avLst>
                  <a:gd name="adj1" fmla="val 8333"/>
                  <a:gd name="adj2" fmla="val 49827"/>
                </a:avLst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55F7CE47-D4E8-B13C-30F8-4DCB03CD3002}"/>
                      </a:ext>
                    </a:extLst>
                  </p:cNvPr>
                  <p:cNvSpPr txBox="1"/>
                  <p:nvPr/>
                </p:nvSpPr>
                <p:spPr>
                  <a:xfrm>
                    <a:off x="2985772" y="2879165"/>
                    <a:ext cx="376898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  <m:r>
                            <a:rPr kumimoji="0" lang="en-US" altLang="ko-KR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=1</m:t>
                          </m:r>
                        </m:oMath>
                      </m:oMathPara>
                    </a14:m>
                    <a:endParaRPr kumimoji="0" lang="ko-KR" alt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55F7CE47-D4E8-B13C-30F8-4DCB03CD30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85772" y="2879165"/>
                    <a:ext cx="376898" cy="161583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1475" r="-6557" b="-3703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81FDAEC-15C8-A1FD-C2C0-2197FE3642AA}"/>
                      </a:ext>
                    </a:extLst>
                  </p:cNvPr>
                  <p:cNvSpPr txBox="1"/>
                  <p:nvPr/>
                </p:nvSpPr>
                <p:spPr>
                  <a:xfrm>
                    <a:off x="3223535" y="1632581"/>
                    <a:ext cx="125804" cy="16158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marL="0" marR="0" lvl="0" indent="0" algn="l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𝑓</m:t>
                          </m:r>
                        </m:oMath>
                      </m:oMathPara>
                    </a14:m>
                    <a:endParaRPr kumimoji="0" lang="ko-KR" alt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A81FDAEC-15C8-A1FD-C2C0-2197FE3642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23535" y="1632581"/>
                    <a:ext cx="125804" cy="161583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5000" t="-3846" r="-35000" b="-4230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오른쪽 중괄호 57">
                <a:extLst>
                  <a:ext uri="{FF2B5EF4-FFF2-40B4-BE49-F238E27FC236}">
                    <a16:creationId xmlns:a16="http://schemas.microsoft.com/office/drawing/2014/main" id="{D3A90F7C-4CA0-0C2B-D95A-26B035EE4AFC}"/>
                  </a:ext>
                </a:extLst>
              </p:cNvPr>
              <p:cNvSpPr/>
              <p:nvPr/>
            </p:nvSpPr>
            <p:spPr>
              <a:xfrm rot="13938779">
                <a:off x="3270712" y="-183118"/>
                <a:ext cx="363014" cy="4219195"/>
              </a:xfrm>
              <a:prstGeom prst="rightBrace">
                <a:avLst>
                  <a:gd name="adj1" fmla="val 8333"/>
                  <a:gd name="adj2" fmla="val 49827"/>
                </a:avLst>
              </a:prstGeom>
              <a:ln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5846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3EBA4FE4-E8AC-11DD-CE28-1FDA9F7A1449}"/>
              </a:ext>
            </a:extLst>
          </p:cNvPr>
          <p:cNvGrpSpPr/>
          <p:nvPr/>
        </p:nvGrpSpPr>
        <p:grpSpPr>
          <a:xfrm>
            <a:off x="1129043" y="883851"/>
            <a:ext cx="5456634" cy="4575253"/>
            <a:chOff x="1129043" y="883851"/>
            <a:chExt cx="5456634" cy="4575253"/>
          </a:xfrm>
        </p:grpSpPr>
        <p:pic>
          <p:nvPicPr>
            <p:cNvPr id="5" name="그림 4" descr="텍스트, 번호, 폰트이(가) 표시된 사진&#10;&#10;자동 생성된 설명">
              <a:extLst>
                <a:ext uri="{FF2B5EF4-FFF2-40B4-BE49-F238E27FC236}">
                  <a16:creationId xmlns:a16="http://schemas.microsoft.com/office/drawing/2014/main" id="{D77C27B8-050B-A98A-3B57-DA7C1FF9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043" y="1199802"/>
              <a:ext cx="4420217" cy="3953427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0778B2-AD32-15AF-4AFD-469EA4622519}"/>
                </a:ext>
              </a:extLst>
            </p:cNvPr>
            <p:cNvSpPr/>
            <p:nvPr/>
          </p:nvSpPr>
          <p:spPr>
            <a:xfrm>
              <a:off x="1412543" y="1398896"/>
              <a:ext cx="2053988" cy="375433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EBEF5C9-C86E-7A25-8327-E83E8264D1BC}"/>
                </a:ext>
              </a:extLst>
            </p:cNvPr>
            <p:cNvSpPr txBox="1"/>
            <p:nvPr/>
          </p:nvSpPr>
          <p:spPr>
            <a:xfrm>
              <a:off x="1344304" y="5182105"/>
              <a:ext cx="365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manual_checkboard_points_extractor.py</a:t>
              </a:r>
              <a:r>
                <a:rPr lang="ko-KR" altLang="en-US" sz="1200">
                  <a:solidFill>
                    <a:srgbClr val="FF0000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로 추출함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DF6F1E-4253-6810-0F67-BF87D991506D}"/>
                </a:ext>
              </a:extLst>
            </p:cNvPr>
            <p:cNvSpPr txBox="1"/>
            <p:nvPr/>
          </p:nvSpPr>
          <p:spPr>
            <a:xfrm>
              <a:off x="2677235" y="883851"/>
              <a:ext cx="39084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X,</a:t>
              </a:r>
              <a:r>
                <a:rPr lang="ko-KR" altLang="en-US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Y,</a:t>
              </a:r>
              <a:r>
                <a:rPr lang="ko-KR" altLang="en-US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Z</a:t>
              </a:r>
              <a:r>
                <a:rPr lang="ko-KR" altLang="en-US" sz="1200">
                  <a:solidFill>
                    <a:srgbClr val="0000F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는 원점을 기준으로 체커보드 패턴을 이용하여 계산함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B5C42D1-D9F1-0086-0ABA-D128ECD6562A}"/>
                </a:ext>
              </a:extLst>
            </p:cNvPr>
            <p:cNvSpPr/>
            <p:nvPr/>
          </p:nvSpPr>
          <p:spPr>
            <a:xfrm>
              <a:off x="3480901" y="1398896"/>
              <a:ext cx="2053988" cy="3754333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474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249</Words>
  <Application>Microsoft Office PowerPoint</Application>
  <PresentationFormat>와이드스크린</PresentationFormat>
  <Paragraphs>113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나눔바른고딕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5</cp:revision>
  <dcterms:created xsi:type="dcterms:W3CDTF">2022-11-13T09:01:44Z</dcterms:created>
  <dcterms:modified xsi:type="dcterms:W3CDTF">2024-07-27T17:03:12Z</dcterms:modified>
</cp:coreProperties>
</file>