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2D86-4ECE-9285-2E3F-BB4E3238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6847F-F749-597A-66D7-B0C1EE62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CDBD-4F77-791C-F41A-BD4342B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A7382-2A72-5F74-AE1E-8FCF829F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DF2D5-F428-58DF-171B-EE8D19CC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6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6D727-51C2-0003-153D-F7513CF8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78E0E-EF1C-1DE7-E5CD-B36202C2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72712-EA4F-D189-64A2-A5C54723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69F08-1803-4283-C48B-5A9F360C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57053-728F-3022-A171-A0AE1032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A3AF3-94C7-E1A7-0850-44E0B8012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6C86F-4ED1-5866-7A8C-124E843F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28BE-AC13-E724-95EC-1DD88414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234B-8AF4-C6C1-FD49-1CD0EC50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A1EE1-C675-B3AA-1E8A-D01F11FE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1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A7C35-71FC-BA68-DE0C-169AAD8B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370D-D223-60A1-F4EE-EDFB7563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6D079-BCA1-9CE7-36DE-9AA6C44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E5288-7557-34BC-6858-2679A963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79820-6823-6763-31A7-93EBFB9D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D91D-1E4B-53B2-8118-879B7841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02D2D-0870-CF91-CBAF-869A69F5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F03A-34B0-AC16-BC75-C840D03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68566-DF63-71A4-69CC-A815D16E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B6BB5-D98E-610B-A1CE-829B5E1F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3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4439-386A-5E91-87FF-0F586A46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B73B-64BC-C6A0-0E5D-A9C71EF62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4C380-E3D1-5D11-AE2C-1D7E724E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DA503-C58B-928E-7EC0-12F84DAF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A5CEE-31C0-D44F-A30F-6B85389F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B702-C75A-BD1D-CA04-F53A4A8B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99ED-64F4-4970-4E4F-C6270BA0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63277-22DB-92A5-4552-B7B3B4E5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C6F14-8452-7AD3-33A4-BE66677B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C039A-6B74-59E7-4748-82135583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E212A-2223-EE0C-E489-1409CC7C5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F0C58-7A98-72BE-DB97-99F21C45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937F60-CD9E-6C17-EEB9-D5A9D9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CA99B-09EC-490C-4B11-48AFA2F9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2A8AF-F88D-2967-AB83-646B7AE2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FB79A-81A6-C4AC-9517-0C471E0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A6D5FF-3AA0-E8C1-74B6-044D6887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F7B530-1EE4-D2C9-C92D-B1027BD2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8A2463-5866-05AB-9BB1-60AC12D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4687B-EADB-5F15-3923-054B25B0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BFC6A-FAF3-E0D9-F8E4-C18E92DE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C4346-8B3E-725F-A713-DB65F869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EB1DF-66F9-F36B-FE1D-FF7333EB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33646-5578-BB84-4425-3C025CB45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06D92-F65A-48ED-8264-1EADAABB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06AA6-CED1-C8C3-9FA9-84CC131A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63E15-6EED-0575-8DAC-938976A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3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F9CF7-A944-515D-B8F6-994A1D4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011CC-0926-5DF2-9420-56673D96B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2E79A-36E9-C7D9-D748-007B6AFF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43390-2E1F-618A-F630-1820EEC0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475CF-B2B8-2C64-41D4-D2E4772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64EDE-15D1-8F28-F397-E6B658BC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4790E-7BB7-63D9-F19F-6EB791DD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56D9A-A565-417B-F609-61860832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B1EEA-FCED-E3B6-C7C4-724BF1A07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C2FAA-BBB5-BFD9-968D-73E51A4DB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81D8D-591B-8B12-8C49-E08904274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9CD82-930A-52BE-158D-1DDC5712E0C3}"/>
              </a:ext>
            </a:extLst>
          </p:cNvPr>
          <p:cNvGrpSpPr/>
          <p:nvPr/>
        </p:nvGrpSpPr>
        <p:grpSpPr>
          <a:xfrm>
            <a:off x="2394232" y="1037617"/>
            <a:ext cx="3311324" cy="2029281"/>
            <a:chOff x="2394232" y="1037617"/>
            <a:chExt cx="3311324" cy="202928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8692A2-A998-6DE8-6CC9-5071F153564A}"/>
                </a:ext>
              </a:extLst>
            </p:cNvPr>
            <p:cNvGrpSpPr/>
            <p:nvPr/>
          </p:nvGrpSpPr>
          <p:grpSpPr>
            <a:xfrm>
              <a:off x="2394232" y="1037617"/>
              <a:ext cx="3033802" cy="2029281"/>
              <a:chOff x="2394232" y="1037617"/>
              <a:chExt cx="3033802" cy="2029281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31B78F16-0916-333D-E89F-517F3241E7CC}"/>
                  </a:ext>
                </a:extLst>
              </p:cNvPr>
              <p:cNvCxnSpPr/>
              <p:nvPr/>
            </p:nvCxnSpPr>
            <p:spPr>
              <a:xfrm>
                <a:off x="2496766" y="2697804"/>
                <a:ext cx="29312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DA7D380-3C9C-AF4D-57D9-19053100B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5898" y="1037617"/>
                <a:ext cx="0" cy="200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C863242D-6541-9A07-6569-887CF8D2D482}"/>
                  </a:ext>
                </a:extLst>
              </p:cNvPr>
              <p:cNvSpPr/>
              <p:nvPr/>
            </p:nvSpPr>
            <p:spPr>
              <a:xfrm>
                <a:off x="2765898" y="1880682"/>
                <a:ext cx="1348902" cy="817122"/>
              </a:xfrm>
              <a:prstGeom prst="triangle">
                <a:avLst>
                  <a:gd name="adj" fmla="val 10000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C2F7D7B-218C-8840-ADDE-4515EE79F23B}"/>
                      </a:ext>
                    </a:extLst>
                  </p:cNvPr>
                  <p:cNvSpPr txBox="1"/>
                  <p:nvPr/>
                </p:nvSpPr>
                <p:spPr>
                  <a:xfrm>
                    <a:off x="3281741" y="1986506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C2F7D7B-218C-8840-ADDE-4515EE79F2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1741" y="1986506"/>
                    <a:ext cx="1958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9375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001A6C9-7593-C21F-7CE8-6F6121CA1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803" y="2150744"/>
                    <a:ext cx="7010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001A6C9-7593-C21F-7CE8-6F6121CA1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803" y="2150744"/>
                    <a:ext cx="70108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09" r="-434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2CCD86-0131-58A0-4D9D-649A340186D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6015" y="2697804"/>
                    <a:ext cx="7315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2CCD86-0131-58A0-4D9D-649A34018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015" y="2697804"/>
                    <a:ext cx="7315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" r="-416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F061CC-3835-352A-DB27-53941F7024F1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342" y="1518096"/>
                    <a:ext cx="624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F061CC-3835-352A-DB27-53941F7024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342" y="1518096"/>
                    <a:ext cx="62491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784" r="-1176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0CDBE6D-221F-878F-742A-5B1FA7FFEBCA}"/>
                  </a:ext>
                </a:extLst>
              </p:cNvPr>
              <p:cNvSpPr/>
              <p:nvPr/>
            </p:nvSpPr>
            <p:spPr>
              <a:xfrm>
                <a:off x="4085061" y="1849725"/>
                <a:ext cx="61912" cy="619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67DFE62-77AE-E35B-9153-F08021FC19E2}"/>
                      </a:ext>
                    </a:extLst>
                  </p:cNvPr>
                  <p:cNvSpPr txBox="1"/>
                  <p:nvPr/>
                </p:nvSpPr>
                <p:spPr>
                  <a:xfrm>
                    <a:off x="3145916" y="2451583"/>
                    <a:ext cx="19357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6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67DFE62-77AE-E35B-9153-F08021FC1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5916" y="2451583"/>
                    <a:ext cx="193579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750" r="-15625" b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부분 원형 14">
                <a:extLst>
                  <a:ext uri="{FF2B5EF4-FFF2-40B4-BE49-F238E27FC236}">
                    <a16:creationId xmlns:a16="http://schemas.microsoft.com/office/drawing/2014/main" id="{9265E9CF-07C0-CA26-02A7-D33BF3BF8B40}"/>
                  </a:ext>
                </a:extLst>
              </p:cNvPr>
              <p:cNvSpPr/>
              <p:nvPr/>
            </p:nvSpPr>
            <p:spPr>
              <a:xfrm rot="19800000">
                <a:off x="2394232" y="2328712"/>
                <a:ext cx="738186" cy="738186"/>
              </a:xfrm>
              <a:prstGeom prst="pie">
                <a:avLst>
                  <a:gd name="adj1" fmla="val 0"/>
                  <a:gd name="adj2" fmla="val 1838335"/>
                </a:avLst>
              </a:prstGeom>
              <a:noFill/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082AA7-A5DA-4FBD-CE0D-97D5E8D00B02}"/>
                    </a:ext>
                  </a:extLst>
                </p:cNvPr>
                <p:cNvSpPr txBox="1"/>
                <p:nvPr/>
              </p:nvSpPr>
              <p:spPr>
                <a:xfrm>
                  <a:off x="4427257" y="1347664"/>
                  <a:ext cx="1278299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082AA7-A5DA-4FBD-CE0D-97D5E8D00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57" y="1347664"/>
                  <a:ext cx="1278299" cy="617861"/>
                </a:xfrm>
                <a:prstGeom prst="rect">
                  <a:avLst/>
                </a:prstGeom>
                <a:blipFill>
                  <a:blip r:embed="rId7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5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2024-04-14T00:40:41Z</dcterms:created>
  <dcterms:modified xsi:type="dcterms:W3CDTF">2024-04-14T01:05:33Z</dcterms:modified>
</cp:coreProperties>
</file>