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258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632C7-A4DC-4809-817E-A0A3B4527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F1FF6-FBD0-4536-8875-F82CC7203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6F20B-D7B6-4A6D-802E-53BDDDE0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6D0-823C-4B7D-848C-644E1315B0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A308C-C128-497A-9744-6B5D4CF8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149C5-1729-4F2E-8133-703771E2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09F9-014C-4C0F-86E2-A9F9158C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5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FA7E4-948C-4E71-A5FE-BC6636B2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3DFAE1-5FCE-4223-A46E-8DA4F24F3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8DC0E-4261-4302-AA56-B6167A5E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6D0-823C-4B7D-848C-644E1315B0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4AC7D-AA05-4E69-9C92-14A9F94A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9C91D-5989-460C-A011-708CBF93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09F9-014C-4C0F-86E2-A9F9158C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1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F7C1F9-C4FA-47EC-A074-E03D981CB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AC73A3-AB35-4A99-B1EB-ED645643A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006D8-728B-492E-B251-4BCCC0BA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6D0-823C-4B7D-848C-644E1315B0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D08AF-F847-4624-B996-9E8CDBE7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280E8-C1CB-4254-8105-BFB87D08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09F9-014C-4C0F-86E2-A9F9158C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5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B6D06-9170-4653-AD61-574A0BE1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66D37-0A06-4850-AD16-2518DC8A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2F793-59E8-4B5A-9363-95712116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6D0-823C-4B7D-848C-644E1315B0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A5AAD-CA0E-4078-936F-B0605B91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ACD26-9149-42D9-9B7A-90456EB1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09F9-014C-4C0F-86E2-A9F9158C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77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AA3B4-0FDF-4582-88F6-846E7DBE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F266DF-B855-4694-9740-0ABEDDD6A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B2A3D-735D-419B-AAF4-537ECBA8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6D0-823C-4B7D-848C-644E1315B0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3576E-8187-42AC-A62D-2D9BD859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C8B01-3487-4218-A66B-C83EDD04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09F9-014C-4C0F-86E2-A9F9158C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21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17E6C-4F37-49F6-8646-84C0C960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02A23-81F7-4981-A027-0542FA0C5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64EF2A-ED5B-42CC-A841-1B7687124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F90BC-82D9-44D9-A749-CA0F1E41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6D0-823C-4B7D-848C-644E1315B0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2A563B-1959-4D6C-92EA-C106285A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10F20-CC8D-438B-BCA9-3A9AC465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09F9-014C-4C0F-86E2-A9F9158C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6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05E1D-DAE1-4B5B-BB3B-48A3FFDD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593AE-1384-4AE2-8386-D4FB0E56A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8BE6CA-61E2-4C63-BB24-5A65C2134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69E50D-C071-49EB-A9F8-50A53CA88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5B276B-89AB-4D98-893C-EE2368359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15683B-00D9-4020-8DBB-498CDF43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6D0-823C-4B7D-848C-644E1315B0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346B72-2124-4124-991D-EEC13CDD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F28FED-4877-4966-88A1-20B9556E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09F9-014C-4C0F-86E2-A9F9158C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7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00126-B004-492E-9119-5D20D479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0A4B2C-3117-4C46-9C87-156D3AF2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6D0-823C-4B7D-848C-644E1315B0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309127-98E0-4E6C-9EB2-59ABD6ED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98C11F-1148-4A05-AE66-BE996BA9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09F9-014C-4C0F-86E2-A9F9158C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8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5FA33C-335E-4512-AC24-94039101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6D0-823C-4B7D-848C-644E1315B0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D1E4DE-2DCF-43D6-825A-E8C734EC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056A38-6FEB-4BF5-97A0-E01165DF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09F9-014C-4C0F-86E2-A9F9158C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8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4BE12-CE67-47C9-8860-89F1AA57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63044-9640-48AC-9705-434CB38BF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8B8BEC-CA58-4844-8FC4-AA6500E6C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0DC22-3F4E-4A13-AD3E-3BE2D1FF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6D0-823C-4B7D-848C-644E1315B0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BF7180-7CDD-447B-8203-69A0C976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95CB9-5D02-4B78-9F2F-59FD0533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09F9-014C-4C0F-86E2-A9F9158C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83AF7-B8A5-4949-BF95-1FF7CBAF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DAC2C2-5FC0-4D5C-A248-755EC739C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2DBBDB-C020-47AA-BDFD-F8209F0A9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E3237C-08C9-4DC6-816F-4ED47EE4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46D0-823C-4B7D-848C-644E1315B0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0587B6-13F1-49D2-BF51-9BCAC4AB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223C12-0B72-4627-8821-1B79CA7A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709F9-014C-4C0F-86E2-A9F9158C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0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951A45-C417-465F-BD59-9D687498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286E21-C008-459A-BE55-B8462C6E8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CECEA-F773-4F85-A639-BE8D67DED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46D0-823C-4B7D-848C-644E1315B022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C23BE-5E96-4393-AF64-469E8865D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9C76E-CF10-4D46-844A-9A9FF8B8C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709F9-014C-4C0F-86E2-A9F9158C3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4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37AE1EED-6A95-4FFE-868A-1A2791A56BC4}"/>
              </a:ext>
            </a:extLst>
          </p:cNvPr>
          <p:cNvGrpSpPr/>
          <p:nvPr/>
        </p:nvGrpSpPr>
        <p:grpSpPr>
          <a:xfrm>
            <a:off x="1184365" y="1267162"/>
            <a:ext cx="7134074" cy="3651476"/>
            <a:chOff x="1017023" y="1273137"/>
            <a:chExt cx="7134074" cy="36514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4A7C700-938A-4E2A-A88C-D6D8A4721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3413" y="1273137"/>
              <a:ext cx="6997684" cy="365147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2A50C7-B30F-45A5-8406-4E18730C1CE0}"/>
                </a:ext>
              </a:extLst>
            </p:cNvPr>
            <p:cNvSpPr txBox="1"/>
            <p:nvPr/>
          </p:nvSpPr>
          <p:spPr>
            <a:xfrm>
              <a:off x="1017023" y="3812989"/>
              <a:ext cx="272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①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D11788-2721-4E6C-9927-15D4F5891D07}"/>
                </a:ext>
              </a:extLst>
            </p:cNvPr>
            <p:cNvSpPr txBox="1"/>
            <p:nvPr/>
          </p:nvSpPr>
          <p:spPr>
            <a:xfrm>
              <a:off x="2077847" y="4497296"/>
              <a:ext cx="378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②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21FE15-6B2B-4150-84BC-3B1BA80DFD66}"/>
                </a:ext>
              </a:extLst>
            </p:cNvPr>
            <p:cNvSpPr txBox="1"/>
            <p:nvPr/>
          </p:nvSpPr>
          <p:spPr>
            <a:xfrm>
              <a:off x="1396530" y="1359649"/>
              <a:ext cx="378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③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FBD56A-D243-47CB-ACE3-B26E9E5F5ECD}"/>
                </a:ext>
              </a:extLst>
            </p:cNvPr>
            <p:cNvSpPr txBox="1"/>
            <p:nvPr/>
          </p:nvSpPr>
          <p:spPr>
            <a:xfrm>
              <a:off x="3604836" y="1560890"/>
              <a:ext cx="378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④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F983B2-E1BA-42A7-A5DA-CF1CB250648C}"/>
                </a:ext>
              </a:extLst>
            </p:cNvPr>
            <p:cNvSpPr txBox="1"/>
            <p:nvPr/>
          </p:nvSpPr>
          <p:spPr>
            <a:xfrm>
              <a:off x="3604835" y="2812960"/>
              <a:ext cx="378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⑤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C7C608-91F9-42BD-8A4E-0B11A2889C31}"/>
                </a:ext>
              </a:extLst>
            </p:cNvPr>
            <p:cNvSpPr txBox="1"/>
            <p:nvPr/>
          </p:nvSpPr>
          <p:spPr>
            <a:xfrm>
              <a:off x="4970458" y="1719178"/>
              <a:ext cx="378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⑥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0C8F5D-4210-4F6C-AA98-2504E4D02AD4}"/>
                </a:ext>
              </a:extLst>
            </p:cNvPr>
            <p:cNvSpPr txBox="1"/>
            <p:nvPr/>
          </p:nvSpPr>
          <p:spPr>
            <a:xfrm>
              <a:off x="5877966" y="3182292"/>
              <a:ext cx="378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149324-8753-420D-9104-F397F442D8C6}"/>
                </a:ext>
              </a:extLst>
            </p:cNvPr>
            <p:cNvSpPr txBox="1"/>
            <p:nvPr/>
          </p:nvSpPr>
          <p:spPr>
            <a:xfrm>
              <a:off x="3859390" y="2812960"/>
              <a:ext cx="378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⑧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6CFA1C-F8F6-47B7-9B3E-D04DDBA86CBA}"/>
                </a:ext>
              </a:extLst>
            </p:cNvPr>
            <p:cNvSpPr txBox="1"/>
            <p:nvPr/>
          </p:nvSpPr>
          <p:spPr>
            <a:xfrm>
              <a:off x="4433133" y="3422561"/>
              <a:ext cx="378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⑨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F407DC-8D35-413F-B2D0-E6F22A4CC3C6}"/>
                </a:ext>
              </a:extLst>
            </p:cNvPr>
            <p:cNvSpPr txBox="1"/>
            <p:nvPr/>
          </p:nvSpPr>
          <p:spPr>
            <a:xfrm>
              <a:off x="3730898" y="4491320"/>
              <a:ext cx="378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⑩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D89A1A1-D1B7-4BC7-9A78-0C22B43C1B25}"/>
                    </a:ext>
                  </a:extLst>
                </p:cNvPr>
                <p:cNvSpPr txBox="1"/>
                <p:nvPr/>
              </p:nvSpPr>
              <p:spPr>
                <a:xfrm>
                  <a:off x="4360988" y="4301170"/>
                  <a:ext cx="2260940" cy="6217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altLang="ko-KR" b="0" dirty="0"/>
                    <a:t> 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b="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D89A1A1-D1B7-4BC7-9A78-0C22B43C1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0988" y="4301170"/>
                  <a:ext cx="2260940" cy="621709"/>
                </a:xfrm>
                <a:prstGeom prst="rect">
                  <a:avLst/>
                </a:prstGeom>
                <a:blipFill>
                  <a:blip r:embed="rId3"/>
                  <a:stretch>
                    <a:fillRect l="-2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2D531B8-8BE3-497E-8303-D34B80DDB6BB}"/>
                    </a:ext>
                  </a:extLst>
                </p:cNvPr>
                <p:cNvSpPr txBox="1"/>
                <p:nvPr/>
              </p:nvSpPr>
              <p:spPr>
                <a:xfrm>
                  <a:off x="2089799" y="4242693"/>
                  <a:ext cx="3784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2D531B8-8BE3-497E-8303-D34B80DDB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9799" y="4242693"/>
                  <a:ext cx="37848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63A5BF5-5E87-4DC4-9A58-DC9393D533C0}"/>
                    </a:ext>
                  </a:extLst>
                </p:cNvPr>
                <p:cNvSpPr txBox="1"/>
                <p:nvPr/>
              </p:nvSpPr>
              <p:spPr>
                <a:xfrm>
                  <a:off x="3742850" y="4242693"/>
                  <a:ext cx="3784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63A5BF5-5E87-4DC4-9A58-DC9393D53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850" y="4242693"/>
                  <a:ext cx="37848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9692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CEF47E-A078-4B4E-B7CA-21F1BE7DD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812"/>
            <a:ext cx="12192000" cy="44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7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21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4</cp:revision>
  <dcterms:created xsi:type="dcterms:W3CDTF">2022-02-13T05:26:09Z</dcterms:created>
  <dcterms:modified xsi:type="dcterms:W3CDTF">2022-02-15T14:29:22Z</dcterms:modified>
</cp:coreProperties>
</file>