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82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28E0FC0-4D06-4E0A-86A3-858D5BCA146C}"/>
              </a:ext>
            </a:extLst>
          </p:cNvPr>
          <p:cNvGrpSpPr/>
          <p:nvPr/>
        </p:nvGrpSpPr>
        <p:grpSpPr>
          <a:xfrm>
            <a:off x="179717" y="183500"/>
            <a:ext cx="1891130" cy="1981477"/>
            <a:chOff x="2976706" y="1877829"/>
            <a:chExt cx="1891130" cy="198147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970A2E-5BD3-4702-A655-E55AD8E5E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633"/>
            <a:stretch/>
          </p:blipFill>
          <p:spPr>
            <a:xfrm>
              <a:off x="2976706" y="1877829"/>
              <a:ext cx="1891130" cy="1981477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82599A9-9D42-4008-BDAF-AD595BA00055}"/>
                </a:ext>
              </a:extLst>
            </p:cNvPr>
            <p:cNvSpPr/>
            <p:nvPr/>
          </p:nvSpPr>
          <p:spPr>
            <a:xfrm>
              <a:off x="4258236" y="3209365"/>
              <a:ext cx="582706" cy="573742"/>
            </a:xfrm>
            <a:prstGeom prst="rect">
              <a:avLst/>
            </a:prstGeom>
            <a:noFill/>
            <a:ln w="38100">
              <a:solidFill>
                <a:srgbClr val="EC13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75EA4A6-1717-4C9E-922F-45B2D8DB6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58687"/>
              </p:ext>
            </p:extLst>
          </p:nvPr>
        </p:nvGraphicFramePr>
        <p:xfrm>
          <a:off x="557305" y="3343338"/>
          <a:ext cx="2777565" cy="2333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13">
                  <a:extLst>
                    <a:ext uri="{9D8B030D-6E8A-4147-A177-3AD203B41FA5}">
                      <a16:colId xmlns:a16="http://schemas.microsoft.com/office/drawing/2014/main" val="119281815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3448531084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1527663371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2138795668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4164542955"/>
                    </a:ext>
                  </a:extLst>
                </a:gridCol>
              </a:tblGrid>
              <a:tr h="46667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/>
                </a:tc>
                <a:extLst>
                  <a:ext uri="{0D108BD9-81ED-4DB2-BD59-A6C34878D82A}">
                    <a16:rowId xmlns:a16="http://schemas.microsoft.com/office/drawing/2014/main" val="1971942715"/>
                  </a:ext>
                </a:extLst>
              </a:tr>
              <a:tr h="46667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/>
                </a:tc>
                <a:extLst>
                  <a:ext uri="{0D108BD9-81ED-4DB2-BD59-A6C34878D82A}">
                    <a16:rowId xmlns:a16="http://schemas.microsoft.com/office/drawing/2014/main" val="553195721"/>
                  </a:ext>
                </a:extLst>
              </a:tr>
              <a:tr h="46667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/>
                </a:tc>
                <a:extLst>
                  <a:ext uri="{0D108BD9-81ED-4DB2-BD59-A6C34878D82A}">
                    <a16:rowId xmlns:a16="http://schemas.microsoft.com/office/drawing/2014/main" val="1502371129"/>
                  </a:ext>
                </a:extLst>
              </a:tr>
              <a:tr h="46667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/>
                </a:tc>
                <a:extLst>
                  <a:ext uri="{0D108BD9-81ED-4DB2-BD59-A6C34878D82A}">
                    <a16:rowId xmlns:a16="http://schemas.microsoft.com/office/drawing/2014/main" val="3824029661"/>
                  </a:ext>
                </a:extLst>
              </a:tr>
              <a:tr h="46667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66845" marR="66845" marT="33423" marB="33423"/>
                </a:tc>
                <a:extLst>
                  <a:ext uri="{0D108BD9-81ED-4DB2-BD59-A6C34878D82A}">
                    <a16:rowId xmlns:a16="http://schemas.microsoft.com/office/drawing/2014/main" val="288476496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125ED0B-D06E-40F1-8F4E-15B6D72BF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09872"/>
              </p:ext>
            </p:extLst>
          </p:nvPr>
        </p:nvGraphicFramePr>
        <p:xfrm>
          <a:off x="4814520" y="-532105"/>
          <a:ext cx="2777565" cy="2333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13">
                  <a:extLst>
                    <a:ext uri="{9D8B030D-6E8A-4147-A177-3AD203B41FA5}">
                      <a16:colId xmlns:a16="http://schemas.microsoft.com/office/drawing/2014/main" val="119281815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3448531084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1527663371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2138795668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4164542955"/>
                    </a:ext>
                  </a:extLst>
                </a:gridCol>
              </a:tblGrid>
              <a:tr h="466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extLst>
                  <a:ext uri="{0D108BD9-81ED-4DB2-BD59-A6C34878D82A}">
                    <a16:rowId xmlns:a16="http://schemas.microsoft.com/office/drawing/2014/main" val="1971942715"/>
                  </a:ext>
                </a:extLst>
              </a:tr>
              <a:tr h="466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extLst>
                  <a:ext uri="{0D108BD9-81ED-4DB2-BD59-A6C34878D82A}">
                    <a16:rowId xmlns:a16="http://schemas.microsoft.com/office/drawing/2014/main" val="553195721"/>
                  </a:ext>
                </a:extLst>
              </a:tr>
              <a:tr h="466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extLst>
                  <a:ext uri="{0D108BD9-81ED-4DB2-BD59-A6C34878D82A}">
                    <a16:rowId xmlns:a16="http://schemas.microsoft.com/office/drawing/2014/main" val="1502371129"/>
                  </a:ext>
                </a:extLst>
              </a:tr>
              <a:tr h="466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extLst>
                  <a:ext uri="{0D108BD9-81ED-4DB2-BD59-A6C34878D82A}">
                    <a16:rowId xmlns:a16="http://schemas.microsoft.com/office/drawing/2014/main" val="3824029661"/>
                  </a:ext>
                </a:extLst>
              </a:tr>
              <a:tr h="466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extLst>
                  <a:ext uri="{0D108BD9-81ED-4DB2-BD59-A6C34878D82A}">
                    <a16:rowId xmlns:a16="http://schemas.microsoft.com/office/drawing/2014/main" val="2884764965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AA334C54-718D-4E12-9CDD-5B4360885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57276"/>
              </p:ext>
            </p:extLst>
          </p:nvPr>
        </p:nvGraphicFramePr>
        <p:xfrm>
          <a:off x="9924403" y="-96284"/>
          <a:ext cx="1703121" cy="1461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07">
                  <a:extLst>
                    <a:ext uri="{9D8B030D-6E8A-4147-A177-3AD203B41FA5}">
                      <a16:colId xmlns:a16="http://schemas.microsoft.com/office/drawing/2014/main" val="2131466983"/>
                    </a:ext>
                  </a:extLst>
                </a:gridCol>
                <a:gridCol w="567707">
                  <a:extLst>
                    <a:ext uri="{9D8B030D-6E8A-4147-A177-3AD203B41FA5}">
                      <a16:colId xmlns:a16="http://schemas.microsoft.com/office/drawing/2014/main" val="470877628"/>
                    </a:ext>
                  </a:extLst>
                </a:gridCol>
                <a:gridCol w="567707">
                  <a:extLst>
                    <a:ext uri="{9D8B030D-6E8A-4147-A177-3AD203B41FA5}">
                      <a16:colId xmlns:a16="http://schemas.microsoft.com/office/drawing/2014/main" val="3384733064"/>
                    </a:ext>
                  </a:extLst>
                </a:gridCol>
              </a:tblGrid>
              <a:tr h="487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extLst>
                  <a:ext uri="{0D108BD9-81ED-4DB2-BD59-A6C34878D82A}">
                    <a16:rowId xmlns:a16="http://schemas.microsoft.com/office/drawing/2014/main" val="1287623629"/>
                  </a:ext>
                </a:extLst>
              </a:tr>
              <a:tr h="487249"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extLst>
                  <a:ext uri="{0D108BD9-81ED-4DB2-BD59-A6C34878D82A}">
                    <a16:rowId xmlns:a16="http://schemas.microsoft.com/office/drawing/2014/main" val="3335229605"/>
                  </a:ext>
                </a:extLst>
              </a:tr>
              <a:tr h="487249"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extLst>
                  <a:ext uri="{0D108BD9-81ED-4DB2-BD59-A6C34878D82A}">
                    <a16:rowId xmlns:a16="http://schemas.microsoft.com/office/drawing/2014/main" val="1977787049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4D55AF7-C6B8-4EB9-9AA0-4BF1BF26FF91}"/>
              </a:ext>
            </a:extLst>
          </p:cNvPr>
          <p:cNvSpPr/>
          <p:nvPr/>
        </p:nvSpPr>
        <p:spPr>
          <a:xfrm>
            <a:off x="7817696" y="355899"/>
            <a:ext cx="1829223" cy="49305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332667F-BEBC-4AEC-A0C6-051517EDF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99943"/>
              </p:ext>
            </p:extLst>
          </p:nvPr>
        </p:nvGraphicFramePr>
        <p:xfrm>
          <a:off x="4814520" y="2398664"/>
          <a:ext cx="2777565" cy="23333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513">
                  <a:extLst>
                    <a:ext uri="{9D8B030D-6E8A-4147-A177-3AD203B41FA5}">
                      <a16:colId xmlns:a16="http://schemas.microsoft.com/office/drawing/2014/main" val="119281815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3448531084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1527663371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2138795668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4164542955"/>
                    </a:ext>
                  </a:extLst>
                </a:gridCol>
              </a:tblGrid>
              <a:tr h="466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extLst>
                  <a:ext uri="{0D108BD9-81ED-4DB2-BD59-A6C34878D82A}">
                    <a16:rowId xmlns:a16="http://schemas.microsoft.com/office/drawing/2014/main" val="1971942715"/>
                  </a:ext>
                </a:extLst>
              </a:tr>
              <a:tr h="466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extLst>
                  <a:ext uri="{0D108BD9-81ED-4DB2-BD59-A6C34878D82A}">
                    <a16:rowId xmlns:a16="http://schemas.microsoft.com/office/drawing/2014/main" val="553195721"/>
                  </a:ext>
                </a:extLst>
              </a:tr>
              <a:tr h="466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71129"/>
                  </a:ext>
                </a:extLst>
              </a:tr>
              <a:tr h="466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029661"/>
                  </a:ext>
                </a:extLst>
              </a:tr>
              <a:tr h="466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ysClr val="windowText" lastClr="000000"/>
                          </a:solidFill>
                        </a:rPr>
                        <a:t>...</a:t>
                      </a:r>
                      <a:endParaRPr lang="ko-KR" altLang="en-US" sz="20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4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6845" marR="66845" marT="33423" marB="33423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64965"/>
                  </a:ext>
                </a:extLst>
              </a:tr>
            </a:tbl>
          </a:graphicData>
        </a:graphic>
      </p:graphicFrame>
      <p:graphicFrame>
        <p:nvGraphicFramePr>
          <p:cNvPr id="15" name="표 8">
            <a:extLst>
              <a:ext uri="{FF2B5EF4-FFF2-40B4-BE49-F238E27FC236}">
                <a16:creationId xmlns:a16="http://schemas.microsoft.com/office/drawing/2014/main" id="{15954358-7FEB-4D80-BD9C-5320E48D1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21073"/>
              </p:ext>
            </p:extLst>
          </p:nvPr>
        </p:nvGraphicFramePr>
        <p:xfrm>
          <a:off x="9924403" y="2834485"/>
          <a:ext cx="1703121" cy="1461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707">
                  <a:extLst>
                    <a:ext uri="{9D8B030D-6E8A-4147-A177-3AD203B41FA5}">
                      <a16:colId xmlns:a16="http://schemas.microsoft.com/office/drawing/2014/main" val="2131466983"/>
                    </a:ext>
                  </a:extLst>
                </a:gridCol>
                <a:gridCol w="567707">
                  <a:extLst>
                    <a:ext uri="{9D8B030D-6E8A-4147-A177-3AD203B41FA5}">
                      <a16:colId xmlns:a16="http://schemas.microsoft.com/office/drawing/2014/main" val="470877628"/>
                    </a:ext>
                  </a:extLst>
                </a:gridCol>
                <a:gridCol w="567707">
                  <a:extLst>
                    <a:ext uri="{9D8B030D-6E8A-4147-A177-3AD203B41FA5}">
                      <a16:colId xmlns:a16="http://schemas.microsoft.com/office/drawing/2014/main" val="3384733064"/>
                    </a:ext>
                  </a:extLst>
                </a:gridCol>
              </a:tblGrid>
              <a:tr h="487249"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extLst>
                  <a:ext uri="{0D108BD9-81ED-4DB2-BD59-A6C34878D82A}">
                    <a16:rowId xmlns:a16="http://schemas.microsoft.com/office/drawing/2014/main" val="1287623629"/>
                  </a:ext>
                </a:extLst>
              </a:tr>
              <a:tr h="487249"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extLst>
                  <a:ext uri="{0D108BD9-81ED-4DB2-BD59-A6C34878D82A}">
                    <a16:rowId xmlns:a16="http://schemas.microsoft.com/office/drawing/2014/main" val="3335229605"/>
                  </a:ext>
                </a:extLst>
              </a:tr>
              <a:tr h="487249"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2349" marR="82349" marT="41175" marB="4117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787049"/>
                  </a:ext>
                </a:extLst>
              </a:tr>
            </a:tbl>
          </a:graphicData>
        </a:graphic>
      </p:graphicFrame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705B900-983C-4601-B17E-AC4FA35A6076}"/>
              </a:ext>
            </a:extLst>
          </p:cNvPr>
          <p:cNvSpPr/>
          <p:nvPr/>
        </p:nvSpPr>
        <p:spPr>
          <a:xfrm>
            <a:off x="7817696" y="3318828"/>
            <a:ext cx="1829223" cy="49305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E05792-F17E-4E0C-A5AD-3CA125A363AF}"/>
              </a:ext>
            </a:extLst>
          </p:cNvPr>
          <p:cNvSpPr txBox="1"/>
          <p:nvPr/>
        </p:nvSpPr>
        <p:spPr>
          <a:xfrm>
            <a:off x="-2727960" y="88392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ConvNet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1C5D30-3AC7-4D07-ABE4-F3E7887B1E29}"/>
              </a:ext>
            </a:extLst>
          </p:cNvPr>
          <p:cNvSpPr txBox="1"/>
          <p:nvPr/>
        </p:nvSpPr>
        <p:spPr>
          <a:xfrm>
            <a:off x="8211459" y="-13433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ConvNet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52B64-A80A-441E-B782-F1E13E67DE2B}"/>
              </a:ext>
            </a:extLst>
          </p:cNvPr>
          <p:cNvSpPr txBox="1"/>
          <p:nvPr/>
        </p:nvSpPr>
        <p:spPr>
          <a:xfrm>
            <a:off x="8211459" y="294949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ConvNet</a:t>
            </a:r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8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EA8BD-B9D9-4C23-B8B6-F6CDA4204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42824-99C4-42A5-B541-9FBABCA18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8EC211-4DDA-43EF-883A-40B40CA85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ABA03E-9979-4861-925A-E9DC968FD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6287" y="977286"/>
            <a:ext cx="9906000" cy="55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5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6A511-641D-436D-B62E-CD2A236AF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E3813F-D97B-4D01-AC34-016CEC8B5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1778A-F094-4DCF-90EB-A01063D6C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3103183-4E7E-4D10-BA37-599A4F669D57}"/>
              </a:ext>
            </a:extLst>
          </p:cNvPr>
          <p:cNvGrpSpPr/>
          <p:nvPr/>
        </p:nvGrpSpPr>
        <p:grpSpPr>
          <a:xfrm>
            <a:off x="-692727" y="1550722"/>
            <a:ext cx="11993267" cy="4177808"/>
            <a:chOff x="0" y="1412176"/>
            <a:chExt cx="11993267" cy="417780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D17E41F-9BBD-4BD7-ABCE-950693CD3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78260" y="1987349"/>
              <a:ext cx="3915007" cy="3009432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A2CF1D2-3589-4FEC-B947-DFAB9CB25571}"/>
                </a:ext>
              </a:extLst>
            </p:cNvPr>
            <p:cNvGrpSpPr/>
            <p:nvPr/>
          </p:nvGrpSpPr>
          <p:grpSpPr>
            <a:xfrm>
              <a:off x="0" y="1412176"/>
              <a:ext cx="8331200" cy="4177808"/>
              <a:chOff x="0" y="1340096"/>
              <a:chExt cx="8331200" cy="4177808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DC3FC88-4982-4727-BCAA-CDB553347B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5897"/>
              <a:stretch/>
            </p:blipFill>
            <p:spPr>
              <a:xfrm>
                <a:off x="0" y="1340096"/>
                <a:ext cx="8331200" cy="4177808"/>
              </a:xfrm>
              <a:prstGeom prst="rect">
                <a:avLst/>
              </a:prstGeom>
            </p:spPr>
          </p:pic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B6B4F51-D7E5-432B-AC2C-0D305E92CEC3}"/>
                  </a:ext>
                </a:extLst>
              </p:cNvPr>
              <p:cNvGrpSpPr/>
              <p:nvPr/>
            </p:nvGrpSpPr>
            <p:grpSpPr>
              <a:xfrm>
                <a:off x="2163689" y="3220920"/>
                <a:ext cx="5683520" cy="1903707"/>
                <a:chOff x="1501728" y="3429000"/>
                <a:chExt cx="7297794" cy="2444412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EBD43022-89F8-48B8-86A7-ECCA0C0A2F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51886"/>
                <a:stretch/>
              </p:blipFill>
              <p:spPr>
                <a:xfrm>
                  <a:off x="1501728" y="3429000"/>
                  <a:ext cx="3560195" cy="2444412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775D81BB-3C5A-48CF-B427-F4294F2C8E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52171" b="-285"/>
                <a:stretch/>
              </p:blipFill>
              <p:spPr>
                <a:xfrm>
                  <a:off x="5239327" y="3429000"/>
                  <a:ext cx="3560195" cy="2444412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A9D2828-06AE-435A-9DFD-68F6200CE042}"/>
                      </a:ext>
                    </a:extLst>
                  </p:cNvPr>
                  <p:cNvSpPr txBox="1"/>
                  <p:nvPr/>
                </p:nvSpPr>
                <p:spPr>
                  <a:xfrm>
                    <a:off x="2761673" y="2780439"/>
                    <a:ext cx="33770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𝐺𝐸𝐿𝑈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A9D2828-06AE-435A-9DFD-68F6200CE0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1673" y="2780439"/>
                    <a:ext cx="337701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22" r="-1625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4052548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549</TotalTime>
  <Words>69</Words>
  <Application>Microsoft Office PowerPoint</Application>
  <PresentationFormat>A4 용지(210x297mm)</PresentationFormat>
  <Paragraphs>58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나눔바른고딕</vt:lpstr>
      <vt:lpstr>맑은 고딕</vt:lpstr>
      <vt:lpstr>현대하모니 M</vt:lpstr>
      <vt:lpstr>Arial</vt:lpstr>
      <vt:lpstr>Cambria Math</vt:lpstr>
      <vt:lpstr>HMC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JINSOL</dc:creator>
  <cp:lastModifiedBy>KIM JINSOL</cp:lastModifiedBy>
  <cp:revision>7</cp:revision>
  <dcterms:created xsi:type="dcterms:W3CDTF">2021-11-03T07:51:54Z</dcterms:created>
  <dcterms:modified xsi:type="dcterms:W3CDTF">2021-11-03T21:36:04Z</dcterms:modified>
</cp:coreProperties>
</file>