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4788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5806E-A59E-A343-00C0-66CB1BD4B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D6C4C9-C9FA-1A41-78E3-D66B943F4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07F7C9-924E-2614-C2D9-A8DA75971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0524-87A0-4AEB-846D-3CDAEF40B878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AB9658-1876-073C-8835-5D3186CE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433989-F720-213D-27B2-C657A5640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8352-C46D-4F71-9674-0CB24979A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1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A2BCE-C142-5E59-3A50-E118DA86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FC5047-CA6E-1333-5C57-E32E3A9A6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0780C-D6FC-393D-622A-92E694107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0524-87A0-4AEB-846D-3CDAEF40B878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2B204-82A9-DCC8-C361-EA584AE1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5A9CBB-2060-B4AA-38AC-CA0EFCC3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8352-C46D-4F71-9674-0CB24979A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59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8F7A09-B3CE-CEE4-BDDB-A67EBEC82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F4AE12-A6BA-4222-CF57-E6CB5CC43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81478-F8CC-40FF-FA99-0BF9189D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0524-87A0-4AEB-846D-3CDAEF40B878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042B8D-448E-CBF8-E1B8-FFE88359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898DE-64CA-ACB4-4E25-A11BD89D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8352-C46D-4F71-9674-0CB24979A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30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4CB1B-D551-56D5-684B-5FE7E7837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D4815E-217F-3482-A9D4-B27CF25F3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949BD5-1926-CFD3-C80D-3A224FE2D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0524-87A0-4AEB-846D-3CDAEF40B878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7F0C9-5899-FF7E-C60E-2A2BB42A9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64F8A-C42A-22F4-5033-2EB97568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8352-C46D-4F71-9674-0CB24979A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43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5896C-AC53-D0B9-4662-58C5C7EB4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822945-FB10-518B-5F5F-AF590B75E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1C5BFC-604B-293B-D196-11E1D826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0524-87A0-4AEB-846D-3CDAEF40B878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9A2A82-0116-A55A-1034-646EA0AC8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AA6535-240B-EA87-4FE8-DF9CA8FF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8352-C46D-4F71-9674-0CB24979A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12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039DF-6EE1-60BE-68DE-FB338FE4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15E04-2AC8-B8F7-B7B7-61DB0C65F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6A29FB-D85D-7B1D-34C6-3B314C5AD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A0D833-CBDD-CD94-1A19-DF9F864CB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0524-87A0-4AEB-846D-3CDAEF40B878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6B9EEA-58E4-0CF0-72F1-96A9F5A1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42991E-FF30-93C5-4B36-F9F9EC41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8352-C46D-4F71-9674-0CB24979A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61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BA9E0-196B-0379-1ACA-5A9B3FCC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E6FB7-6CBC-FF25-188F-D2C9C856E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22E462-198A-6DDD-F9F4-7583EC994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F7CC1F-EBAD-E19C-D00F-5A0044517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FA9BFA-9CD7-D62E-913A-FA76F66F5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066D33-074E-169F-C320-12B78340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0524-87A0-4AEB-846D-3CDAEF40B878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2AA723-6C73-19D7-003B-EB2E031B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CCCF40-C019-937A-8827-E838C522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8352-C46D-4F71-9674-0CB24979A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81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DF759-DBC2-2BD5-8D6D-E81B0D3B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489726-8545-1FFB-1450-AA3FDCA1E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0524-87A0-4AEB-846D-3CDAEF40B878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8079D3-223F-5F00-E9A4-E6E00E37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9A3871-AE25-1D8C-120B-29937A1F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8352-C46D-4F71-9674-0CB24979A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93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5C955F-176C-BD5F-FD2E-ACC853DD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0524-87A0-4AEB-846D-3CDAEF40B878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DCAEA3-72C7-EA62-18B1-AC3AFA63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3D8E7D-2B49-4E47-97FD-347B26909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8352-C46D-4F71-9674-0CB24979A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36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AC726-A407-9503-8D69-92296A90A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28A936-1444-A6F7-8D7C-777F54295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42308F-DD78-E285-DA31-D2DDE79C0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75D88F-BBAB-CDD0-7E5B-398E578D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0524-87A0-4AEB-846D-3CDAEF40B878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F8F6C4-DE4A-FF6D-A818-E1397F69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955D1C-FB0E-7799-B8B9-4E3A40F0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8352-C46D-4F71-9674-0CB24979A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32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CEDF2-F9F0-D263-6756-310ED8361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9AE73C-7365-108D-1847-52513DC63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A57D86-BFBE-F14C-91B2-C0E1C7B19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B5CCD3-7E35-B82A-5EF2-F0F3A3AEC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0524-87A0-4AEB-846D-3CDAEF40B878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0DE305-9A89-43CC-6CC5-D3E6F505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A5CD19-0BDA-14C6-D246-06EE733D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8352-C46D-4F71-9674-0CB24979A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28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E5BE69-2AB5-9FE1-1CD5-97BBC727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3F8671-19E4-3A5F-720B-B472E9AC2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BBF32-D0AC-9D5A-87F6-F4B0651E4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50524-87A0-4AEB-846D-3CDAEF40B878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57817C-6124-8740-C2C7-33FC1AA36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5B24A-E446-0DEF-230E-CE2974BC6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38352-C46D-4F71-9674-0CB24979A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96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9F42DD47-01B1-2606-863F-60DA8D531F38}"/>
              </a:ext>
            </a:extLst>
          </p:cNvPr>
          <p:cNvGrpSpPr/>
          <p:nvPr/>
        </p:nvGrpSpPr>
        <p:grpSpPr>
          <a:xfrm>
            <a:off x="0" y="1054875"/>
            <a:ext cx="12192000" cy="4374229"/>
            <a:chOff x="0" y="1702575"/>
            <a:chExt cx="12192000" cy="437422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677974C-4B25-B7CC-CDD5-2B7A8CA0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02575"/>
              <a:ext cx="12192000" cy="345284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150BC55-E65C-3F2B-3424-684EBD328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5155424"/>
              <a:ext cx="12192000" cy="9213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3627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965</dc:creator>
  <cp:lastModifiedBy>965</cp:lastModifiedBy>
  <cp:revision>2</cp:revision>
  <dcterms:created xsi:type="dcterms:W3CDTF">2023-05-28T09:12:40Z</dcterms:created>
  <dcterms:modified xsi:type="dcterms:W3CDTF">2023-05-28T17:14:45Z</dcterms:modified>
</cp:coreProperties>
</file>