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00" d="100"/>
          <a:sy n="100" d="100"/>
        </p:scale>
        <p:origin x="4788" y="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366C6-02A9-50CE-EE78-A4DDC5E67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10DF95-8880-9CA1-D433-779E2B829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56B069-2BD5-F995-D182-16F2AFF12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8ED9-695E-490D-A33C-2C6987144002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BA512B-AFF3-EC96-407B-7CF4F25AA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741FA5-36F8-A7DA-EF13-F21592A08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2186-B7D4-49D8-8162-BA3B7F9EF1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985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67554B-5581-32CE-EFF2-2DA113896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D23A16-7C8B-0AA4-9CA9-0110B8690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451E0F-3A3B-F283-FE93-8A83B5BE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8ED9-695E-490D-A33C-2C6987144002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142A5E-7294-3CAB-2C4F-3076A66F6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BC52E0-6923-140C-F291-253C7C879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2186-B7D4-49D8-8162-BA3B7F9EF1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344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3673C24-6038-CE35-72FD-4F7094F9C6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B209A0-D8FA-B388-5E94-BA3AD6A7C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E5E655-0511-8A1A-F820-DD861F0B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8ED9-695E-490D-A33C-2C6987144002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3782B2-3530-AE2B-03F7-C1B600E8D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285251-61BB-BE40-FCB8-0F4798EA1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2186-B7D4-49D8-8162-BA3B7F9EF1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03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4B8A2-7D01-9060-9BD6-146B23EA6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8AE6FB-4D81-07F9-9BF4-E48777B37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59F2FB-7E33-B62F-BB97-63B18D74B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8ED9-695E-490D-A33C-2C6987144002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CA0EB9-4961-4579-C634-FD3A8384D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CE2AF0-2510-CD31-DA66-330812751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2186-B7D4-49D8-8162-BA3B7F9EF1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692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FA81E-1224-993C-3442-BF9A6CA6A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06A605-1074-B80B-16F2-AA2FFC443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BD9028-DA60-1696-A565-B0D7BE076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8ED9-695E-490D-A33C-2C6987144002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207E7F-C116-5E8F-70DE-C0CCC2387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9D32D8-4F57-ABB8-D307-465AB5EF8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2186-B7D4-49D8-8162-BA3B7F9EF1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964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4AAC4-7282-24C4-7EDA-947D737CB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938A8C-BB76-6A14-444A-1A52E534F0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40B3CA-CFB0-87FC-4DF0-4279ABB4B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745CA6-8649-5471-251C-94CAF0D98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8ED9-695E-490D-A33C-2C6987144002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CD4B27-2757-22A2-67BE-0C735C04E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01BD8E-54A6-BC56-A837-DC8DD73AD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2186-B7D4-49D8-8162-BA3B7F9EF1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914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29BBF0-7FDD-DF8F-4D4B-B9BB8F9C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62C73B-775E-B2DC-357B-2D0B627D8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EC2F32-123F-055F-A5FE-23281EE19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35A859-CA07-DAB8-632A-9F14311639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C52DEE-926E-7F2A-A8C1-73345E13D8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7A770DA-226F-D46D-A4A0-6DB70AAAB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8ED9-695E-490D-A33C-2C6987144002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CDFC17-4DE4-B112-7110-E6972DD20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2636F5-73D4-0ECC-747D-3251FEA13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2186-B7D4-49D8-8162-BA3B7F9EF1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768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10933-B685-A6A0-C4B5-875D5A772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3EF000-C230-7B0D-3272-5CA76E34C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8ED9-695E-490D-A33C-2C6987144002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CFFC08-62B0-ECA4-78DF-D6E15D7D0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DEA102-C275-4096-F368-B74233A09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2186-B7D4-49D8-8162-BA3B7F9EF1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50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34B5BE-8755-96E9-06C9-71CF31356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8ED9-695E-490D-A33C-2C6987144002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D7707D-FC0F-913D-B91D-1AEE4AB03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950BAE-E475-ECB0-CFC2-66781A5B0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2186-B7D4-49D8-8162-BA3B7F9EF1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72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0CAA02-ECEB-CECD-93CD-A64CEBF5C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142D2F-91D7-5CC4-FFD4-109E86F07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6C936D-16FA-299E-2395-F1B679592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E0AC7-2528-1F2F-9B9A-2D466481D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8ED9-695E-490D-A33C-2C6987144002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63E23C-3A16-AD06-F873-BCF72A5F5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489FF6-3664-6395-C230-597CE2D77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2186-B7D4-49D8-8162-BA3B7F9EF1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836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66E188-9A5D-80F9-F345-A366C7A19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F04BC49-2B46-E7D0-A928-94CFCCC94F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066847-849D-3FEE-CE19-4C2490B77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420303-3AA8-1F8E-DEC9-2772B8F3D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48ED9-695E-490D-A33C-2C6987144002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E357A1-F632-E312-8811-F16FC8A8D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505521-8DFF-5B54-1ACE-D1DB44EAE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92186-B7D4-49D8-8162-BA3B7F9EF1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821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D19CDE-B448-233B-570C-17A64F513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E99060-F5AB-3293-FBF3-5A31AB2A1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8FE1A1-EB86-8DE2-00B0-427EC487FA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48ED9-695E-490D-A33C-2C6987144002}" type="datetimeFigureOut">
              <a:rPr lang="ko-KR" altLang="en-US" smtClean="0"/>
              <a:t>2023-05-26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68B36C-2EFF-E6AF-48BF-E5AB2B6CE3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9EB6E2-A141-2B67-6F8E-0F7ED4BD04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92186-B7D4-49D8-8162-BA3B7F9EF1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68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FDD71818-66C7-1C77-FFCF-5A824BDD9113}"/>
              </a:ext>
            </a:extLst>
          </p:cNvPr>
          <p:cNvGrpSpPr/>
          <p:nvPr/>
        </p:nvGrpSpPr>
        <p:grpSpPr>
          <a:xfrm>
            <a:off x="0" y="45554"/>
            <a:ext cx="12192000" cy="6206219"/>
            <a:chOff x="0" y="434792"/>
            <a:chExt cx="12192000" cy="620621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DFA2EC2-CB61-CB37-22AC-29C781050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34792"/>
              <a:ext cx="12192000" cy="1910686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DAF995E-80F5-C0C2-8D45-A697D8B98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345478"/>
              <a:ext cx="12192000" cy="42955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6764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32C4F9A7-E102-A85D-EA4C-F2772C1C0A3C}"/>
              </a:ext>
            </a:extLst>
          </p:cNvPr>
          <p:cNvGrpSpPr/>
          <p:nvPr/>
        </p:nvGrpSpPr>
        <p:grpSpPr>
          <a:xfrm>
            <a:off x="0" y="443314"/>
            <a:ext cx="12192000" cy="4107776"/>
            <a:chOff x="0" y="282677"/>
            <a:chExt cx="12192000" cy="410777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6C27E69-FEE4-8FC7-F3B0-CA2E79D76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82677"/>
              <a:ext cx="12192000" cy="3146323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2404BE2-A9A3-FAFD-95C1-AD1FE20D86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357233"/>
              <a:ext cx="12192000" cy="10332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8752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2B6879D-44E9-87F0-0562-30F6F02C8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960"/>
            <a:ext cx="12192000" cy="654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96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7758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3045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965</dc:creator>
  <cp:lastModifiedBy>965</cp:lastModifiedBy>
  <cp:revision>2</cp:revision>
  <dcterms:created xsi:type="dcterms:W3CDTF">2023-05-26T06:26:35Z</dcterms:created>
  <dcterms:modified xsi:type="dcterms:W3CDTF">2023-05-28T09:12:29Z</dcterms:modified>
</cp:coreProperties>
</file>