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7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87" y="28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5" name="Picture 4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4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업무파일\문화개발팀\2017년\RND WAY\가치체계 개발\디자인 개발\최종결과물\source file\JPG\슬로건가로형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5" y="1940017"/>
            <a:ext cx="209701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4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3527AB9-6298-44FA-9E1C-7B66247BD5A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5" y="6542648"/>
            <a:ext cx="1463537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702BA5DC-42AE-4D8B-BC2B-833E5D6AE73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2021-07-20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57263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2FCB10B8-AEA0-4067-92E7-B5CB4600ECD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F327E-3608-4835-BCAD-9F4F5039A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A6FDCE-9979-463E-9FE1-CF13FC6C5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A5035-B1F3-4680-AACC-4F6AADFFEA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9920313-A001-4300-ABF5-D011DBCC8AAF}"/>
              </a:ext>
            </a:extLst>
          </p:cNvPr>
          <p:cNvGrpSpPr/>
          <p:nvPr/>
        </p:nvGrpSpPr>
        <p:grpSpPr>
          <a:xfrm>
            <a:off x="-255453" y="1840635"/>
            <a:ext cx="11068097" cy="4248743"/>
            <a:chOff x="-255453" y="1840635"/>
            <a:chExt cx="11068097" cy="424874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87E08DB0-B748-4497-A277-BCFAB67B7B43}"/>
                </a:ext>
              </a:extLst>
            </p:cNvPr>
            <p:cNvGrpSpPr/>
            <p:nvPr/>
          </p:nvGrpSpPr>
          <p:grpSpPr>
            <a:xfrm>
              <a:off x="-255453" y="1840635"/>
              <a:ext cx="4229690" cy="4248743"/>
              <a:chOff x="250268" y="1156038"/>
              <a:chExt cx="4229690" cy="4248743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310FB8EC-09CB-4F71-BF97-DC7CCDD5D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0268" y="1156038"/>
                <a:ext cx="4229690" cy="4248743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1EFC175-5193-493A-AE36-94A22E6EED27}"/>
                  </a:ext>
                </a:extLst>
              </p:cNvPr>
              <p:cNvSpPr/>
              <p:nvPr/>
            </p:nvSpPr>
            <p:spPr>
              <a:xfrm>
                <a:off x="3402025" y="4837024"/>
                <a:ext cx="831190" cy="338633"/>
              </a:xfrm>
              <a:prstGeom prst="rect">
                <a:avLst/>
              </a:prstGeom>
              <a:noFill/>
              <a:ln w="57150"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E29FEB0-EB8C-4FC1-80AF-5E69FDA10DB5}"/>
                </a:ext>
              </a:extLst>
            </p:cNvPr>
            <p:cNvSpPr/>
            <p:nvPr/>
          </p:nvSpPr>
          <p:spPr>
            <a:xfrm>
              <a:off x="4106995" y="3634805"/>
              <a:ext cx="721360" cy="660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A00F866-5B3D-49FE-B97F-5C17362171EB}"/>
                    </a:ext>
                  </a:extLst>
                </p:cNvPr>
                <p:cNvSpPr txBox="1"/>
                <p:nvPr/>
              </p:nvSpPr>
              <p:spPr>
                <a:xfrm>
                  <a:off x="4106995" y="3177385"/>
                  <a:ext cx="6655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A00F866-5B3D-49FE-B97F-5C1736217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995" y="3177385"/>
                  <a:ext cx="66556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422" r="-5505" b="-108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6A86781-2813-4C1E-AF2A-7DD6A7029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0784" y="3439143"/>
              <a:ext cx="1047007" cy="1051723"/>
            </a:xfrm>
            <a:prstGeom prst="rect">
              <a:avLst/>
            </a:prstGeom>
          </p:spPr>
        </p:pic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AA650A3-1B49-4260-A77C-33F2630A0D1C}"/>
                </a:ext>
              </a:extLst>
            </p:cNvPr>
            <p:cNvGrpSpPr/>
            <p:nvPr/>
          </p:nvGrpSpPr>
          <p:grpSpPr>
            <a:xfrm>
              <a:off x="8258579" y="2248920"/>
              <a:ext cx="2554065" cy="3432167"/>
              <a:chOff x="7854155" y="2248920"/>
              <a:chExt cx="2554065" cy="3432167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1B7CAD3C-4D61-42C4-97BB-CBD1E0FE3A00}"/>
                  </a:ext>
                </a:extLst>
              </p:cNvPr>
              <p:cNvGrpSpPr/>
              <p:nvPr/>
            </p:nvGrpSpPr>
            <p:grpSpPr>
              <a:xfrm>
                <a:off x="9352916" y="2248920"/>
                <a:ext cx="1055304" cy="3432167"/>
                <a:chOff x="7444489" y="2238778"/>
                <a:chExt cx="1055304" cy="3432167"/>
              </a:xfrm>
            </p:grpSpPr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9E4F27AA-31C8-48D3-8A60-009247CE1E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66517"/>
                <a:stretch/>
              </p:blipFill>
              <p:spPr>
                <a:xfrm>
                  <a:off x="7444489" y="2238778"/>
                  <a:ext cx="1055304" cy="1051723"/>
                </a:xfrm>
                <a:prstGeom prst="rect">
                  <a:avLst/>
                </a:prstGeom>
              </p:spPr>
            </p:pic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2FBFAB90-D82A-4C77-94CA-7800EF2AE0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3258" r="33258"/>
                <a:stretch/>
              </p:blipFill>
              <p:spPr>
                <a:xfrm>
                  <a:off x="7444489" y="3429000"/>
                  <a:ext cx="1055304" cy="1051723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B15EAAC9-CC9E-4FC2-84D6-D3DF28BA4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66517"/>
                <a:stretch/>
              </p:blipFill>
              <p:spPr>
                <a:xfrm>
                  <a:off x="7444489" y="4619222"/>
                  <a:ext cx="1055304" cy="1051723"/>
                </a:xfrm>
                <a:prstGeom prst="rect">
                  <a:avLst/>
                </a:prstGeom>
              </p:spPr>
            </p:pic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587A7A77-A321-4A40-A84A-D1727253B226}"/>
                    </a:ext>
                  </a:extLst>
                </p:cNvPr>
                <p:cNvSpPr/>
                <p:nvPr/>
              </p:nvSpPr>
              <p:spPr>
                <a:xfrm>
                  <a:off x="7638290" y="2485597"/>
                  <a:ext cx="156461" cy="15960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09355CEE-4FC8-4A78-9365-EC6B42B2614A}"/>
                    </a:ext>
                  </a:extLst>
                </p:cNvPr>
                <p:cNvSpPr/>
                <p:nvPr/>
              </p:nvSpPr>
              <p:spPr>
                <a:xfrm>
                  <a:off x="8103537" y="4015943"/>
                  <a:ext cx="156461" cy="15960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81AC0F75-8467-40A7-A505-0DEBE55B0ABE}"/>
                    </a:ext>
                  </a:extLst>
                </p:cNvPr>
                <p:cNvSpPr/>
                <p:nvPr/>
              </p:nvSpPr>
              <p:spPr>
                <a:xfrm>
                  <a:off x="8251810" y="5473974"/>
                  <a:ext cx="156461" cy="15960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8866B18-02EF-4187-8C13-51E6A34EC6F1}"/>
                  </a:ext>
                </a:extLst>
              </p:cNvPr>
              <p:cNvGrpSpPr/>
              <p:nvPr/>
            </p:nvGrpSpPr>
            <p:grpSpPr>
              <a:xfrm>
                <a:off x="7854155" y="2774782"/>
                <a:ext cx="1498761" cy="2380444"/>
                <a:chOff x="7854155" y="2774782"/>
                <a:chExt cx="1498761" cy="2380444"/>
              </a:xfrm>
            </p:grpSpPr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4B72BB27-AB93-4C20-B3E4-DC14292C1672}"/>
                    </a:ext>
                  </a:extLst>
                </p:cNvPr>
                <p:cNvCxnSpPr>
                  <a:cxnSpLocks/>
                  <a:endCxn id="6" idx="1"/>
                </p:cNvCxnSpPr>
                <p:nvPr/>
              </p:nvCxnSpPr>
              <p:spPr>
                <a:xfrm flipV="1">
                  <a:off x="7854155" y="2774782"/>
                  <a:ext cx="1498761" cy="119433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B5F8AF02-BA9A-42B9-9583-1A8CC134D1ED}"/>
                    </a:ext>
                  </a:extLst>
                </p:cNvPr>
                <p:cNvCxnSpPr>
                  <a:cxnSpLocks/>
                  <a:endCxn id="13" idx="1"/>
                </p:cNvCxnSpPr>
                <p:nvPr/>
              </p:nvCxnSpPr>
              <p:spPr>
                <a:xfrm>
                  <a:off x="7854155" y="3965004"/>
                  <a:ext cx="1498761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직선 화살표 연결선 28">
                  <a:extLst>
                    <a:ext uri="{FF2B5EF4-FFF2-40B4-BE49-F238E27FC236}">
                      <a16:creationId xmlns:a16="http://schemas.microsoft.com/office/drawing/2014/main" id="{7BC442C4-A158-47A0-AA3B-5AA247F361EC}"/>
                    </a:ext>
                  </a:extLst>
                </p:cNvPr>
                <p:cNvCxnSpPr>
                  <a:cxnSpLocks/>
                  <a:endCxn id="14" idx="1"/>
                </p:cNvCxnSpPr>
                <p:nvPr/>
              </p:nvCxnSpPr>
              <p:spPr>
                <a:xfrm>
                  <a:off x="7854155" y="3965004"/>
                  <a:ext cx="1498761" cy="1190222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79282FD4-3DE3-4F5F-97D1-C5A7D9EBD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71462" y="3300643"/>
              <a:ext cx="1374574" cy="590637"/>
            </a:xfrm>
            <a:prstGeom prst="rect">
              <a:avLst/>
            </a:prstGeom>
          </p:spPr>
        </p:pic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434D02A-01C6-48BB-B8AC-6402BF60D503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117791" y="3965005"/>
              <a:ext cx="214078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C732E8-9A26-47C3-B173-AFCD170F9262}"/>
                </a:ext>
              </a:extLst>
            </p:cNvPr>
            <p:cNvSpPr txBox="1"/>
            <p:nvPr/>
          </p:nvSpPr>
          <p:spPr>
            <a:xfrm>
              <a:off x="6327116" y="4028406"/>
              <a:ext cx="1863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Gaussian</a:t>
              </a:r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Kernel</a:t>
              </a:r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658415"/>
      </p:ext>
    </p:extLst>
  </p:cSld>
  <p:clrMapOvr>
    <a:masterClrMapping/>
  </p:clrMapOvr>
</p:sld>
</file>

<file path=ppt/theme/theme1.xml><?xml version="1.0" encoding="utf-8"?>
<a:theme xmlns:a="http://schemas.openxmlformats.org/drawingml/2006/main" name="HM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C" id="{506EF4E1-1E82-46B9-92AC-F74933F933B7}" vid="{BB7EFFF2-1798-4BEB-B02E-97D90F7221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1916</TotalTime>
  <Words>6</Words>
  <Application>Microsoft Office PowerPoint</Application>
  <PresentationFormat>A4 용지(210x297mm)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나눔바른고딕</vt:lpstr>
      <vt:lpstr>맑은 고딕</vt:lpstr>
      <vt:lpstr>현대하모니 M</vt:lpstr>
      <vt:lpstr>Arial</vt:lpstr>
      <vt:lpstr>Cambria Math</vt:lpstr>
      <vt:lpstr>HMC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1</cp:revision>
  <dcterms:created xsi:type="dcterms:W3CDTF">2021-07-20T03:15:02Z</dcterms:created>
  <dcterms:modified xsi:type="dcterms:W3CDTF">2021-07-21T11:11:32Z</dcterms:modified>
</cp:coreProperties>
</file>