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151" d="100"/>
          <a:sy n="151" d="100"/>
        </p:scale>
        <p:origin x="2130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4A3C7-647D-394B-5E12-86BAC5C9A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A548BC-FC9F-DA19-152D-40C93B92B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DB54A-5F97-F3B7-AA42-4E70166B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7DA4-F2F6-4932-8726-65DB9545054F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55A7E2-9DAF-475D-2548-DF9C11E8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56D1F8-9751-8860-614C-BF861826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40FF-E52A-4889-8E74-8E7E1417C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27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F6EC6-322F-1BB1-8A83-FD49DA27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657977-481C-73CC-3382-9C747BF5E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A910F-2BB4-2683-84CE-DAC2D24B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7DA4-F2F6-4932-8726-65DB9545054F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6CC1A-36ED-8A67-768A-D0194A6E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1B29C6-F11D-B2F2-A53F-49E46D8B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40FF-E52A-4889-8E74-8E7E1417C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1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C0844A-C7E0-B070-4371-C7A809EFD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16E5B8-EB62-66A6-2B92-95DA2F1B4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38BE5-E978-ADCF-06DD-9F82390C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7DA4-F2F6-4932-8726-65DB9545054F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C5874-18E7-EBE1-D0E5-AA3BD5BB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B4D61-CC64-A557-9F83-2C73E049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40FF-E52A-4889-8E74-8E7E1417C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FCFA9-58FB-C918-AC78-640BE77B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28D03A-D460-0544-00F4-7C0C552BE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DD2CF7-C4E0-B818-2895-6045B898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7DA4-F2F6-4932-8726-65DB9545054F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BE506-ED72-CD47-58EE-C983DDAD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F1291-7810-3B33-6E88-EDFF9B1E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40FF-E52A-4889-8E74-8E7E1417C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05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7C40-309C-08FC-A7F6-D0B83B2C5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2C09C7-820E-8BED-44CE-6B3689A2E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906B7E-0F8D-3F33-8F58-22B50B6C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7DA4-F2F6-4932-8726-65DB9545054F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D4036D-E28A-6F88-F45F-FBE96082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BE5DB-F947-D3A2-6041-026FED70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40FF-E52A-4889-8E74-8E7E1417C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5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0B297-522D-895F-5D9C-C3752C3A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64D2DF-D6CE-D2B2-81E5-AFD3C305F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B36042-D9A2-D1AE-3E65-974F2AFF9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519A85-2973-368F-AF5D-1D8B4761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7DA4-F2F6-4932-8726-65DB9545054F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CA893B-A5DB-776A-B5BA-47B7D729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895DD3-4238-7054-0CC5-9F9BA5BD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40FF-E52A-4889-8E74-8E7E1417C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08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F6260-B8AF-8ECC-E031-16DC3BFB9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BB6384-3A1D-79A1-DFEC-09B5E3228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7B2E11-C3D7-08A7-5D6F-7719B6451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D7E305-53B9-894D-B4B4-187A3C1C0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60EB10-EBB0-6612-73F9-7D6A9D825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4C0661-7374-A9FF-D64B-A7AD9793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7DA4-F2F6-4932-8726-65DB9545054F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F9EC51-7E5D-CC86-F857-1E69C56A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D2B9F1-5545-13B0-BB49-F60F77B0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40FF-E52A-4889-8E74-8E7E1417C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01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1BF0A-D63F-239A-1045-A4146E0D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CF8205-9BCC-5921-5249-09AAC4D6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7DA4-F2F6-4932-8726-65DB9545054F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BA0DB0-FD7A-5485-036E-5A0BA0B0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5EB165-DC67-70F0-8EFE-E3226D4F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40FF-E52A-4889-8E74-8E7E1417C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62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74A898-6535-B300-D3B1-125E4ECF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7DA4-F2F6-4932-8726-65DB9545054F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4B1FA6-0947-62DA-A4B5-FB26A5BE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0FDE3D-DA02-016A-B5E5-2F6CDD81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40FF-E52A-4889-8E74-8E7E1417C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20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30A9D-A9E1-FD86-3996-37243C31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A321D-F316-5252-B667-6CC7F549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938D24-3297-182D-1C8E-8316CB13E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52B92A-B9E0-1813-5091-01B18AB8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7DA4-F2F6-4932-8726-65DB9545054F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FA74C3-784C-2DD2-3AB6-B436EDFD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CD5E1C-5A45-29EB-AF34-BE02C3C3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40FF-E52A-4889-8E74-8E7E1417C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79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42062-BD1C-9663-762D-43E51370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52231C-B130-13F6-6ADB-7247C5989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935854-3285-C239-DED3-608F6B593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34FFEF-8BAE-8BBC-D4E2-0C562E96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7DA4-F2F6-4932-8726-65DB9545054F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070445-4BA5-40E6-8ADA-C8D7C9DC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3309F2-249D-8A0A-A509-C61484A4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40FF-E52A-4889-8E74-8E7E1417C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60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75F014-B201-EFAA-7FD9-961B68FEF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75A06C-AC37-F1F1-FCC1-64D9874FF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66AC7-340D-640B-B2BB-D13206DDF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87DA4-F2F6-4932-8726-65DB9545054F}" type="datetimeFigureOut">
              <a:rPr lang="ko-KR" altLang="en-US" smtClean="0"/>
              <a:t>2023-04-09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6D889C-CF68-01C1-6312-9FA7442F2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ED4FE-43A4-3EBF-3BDF-D2CF4A3D3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40FF-E52A-4889-8E74-8E7E1417C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55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320AB16-462A-418A-AB52-84FEFE87E794}"/>
              </a:ext>
            </a:extLst>
          </p:cNvPr>
          <p:cNvGrpSpPr/>
          <p:nvPr/>
        </p:nvGrpSpPr>
        <p:grpSpPr>
          <a:xfrm>
            <a:off x="797110" y="557505"/>
            <a:ext cx="3221966" cy="3478621"/>
            <a:chOff x="1527360" y="481305"/>
            <a:chExt cx="3221966" cy="3478621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046681D5-70B7-8BE6-1FD1-78193E89165F}"/>
                </a:ext>
              </a:extLst>
            </p:cNvPr>
            <p:cNvCxnSpPr>
              <a:cxnSpLocks/>
              <a:stCxn id="10" idx="6"/>
              <a:endCxn id="12" idx="4"/>
            </p:cNvCxnSpPr>
            <p:nvPr/>
          </p:nvCxnSpPr>
          <p:spPr>
            <a:xfrm flipV="1">
              <a:off x="2380501" y="2324572"/>
              <a:ext cx="2097603" cy="1398509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2DD1C54-CD02-C56F-39F1-7F8178988D93}"/>
                </a:ext>
              </a:extLst>
            </p:cNvPr>
            <p:cNvCxnSpPr>
              <a:cxnSpLocks/>
              <a:stCxn id="10" idx="7"/>
              <a:endCxn id="13" idx="3"/>
            </p:cNvCxnSpPr>
            <p:nvPr/>
          </p:nvCxnSpPr>
          <p:spPr>
            <a:xfrm flipV="1">
              <a:off x="2369342" y="1620320"/>
              <a:ext cx="1545998" cy="20758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18BBFE8C-D39A-CD1A-F9F4-5CE7943EC7D8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2342402" y="703188"/>
              <a:ext cx="1113374" cy="298179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2412C1F2-98D5-94E4-D3A8-73763E42E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1475" y="1605802"/>
              <a:ext cx="913865" cy="2366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54B0C22-0C6F-1025-762B-2200461EEADF}"/>
                </a:ext>
              </a:extLst>
            </p:cNvPr>
            <p:cNvCxnSpPr>
              <a:cxnSpLocks/>
              <a:stCxn id="18" idx="6"/>
            </p:cNvCxnSpPr>
            <p:nvPr/>
          </p:nvCxnSpPr>
          <p:spPr>
            <a:xfrm>
              <a:off x="3067778" y="1849278"/>
              <a:ext cx="1428036" cy="38578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221D57B-352D-DB79-C4F8-AC2E5D00DF98}"/>
                </a:ext>
              </a:extLst>
            </p:cNvPr>
            <p:cNvSpPr/>
            <p:nvPr/>
          </p:nvSpPr>
          <p:spPr>
            <a:xfrm>
              <a:off x="2304302" y="3684981"/>
              <a:ext cx="76199" cy="761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727C87F-77EA-B1BD-7F85-D2CC47E1AB54}"/>
                </a:ext>
              </a:extLst>
            </p:cNvPr>
            <p:cNvSpPr/>
            <p:nvPr/>
          </p:nvSpPr>
          <p:spPr>
            <a:xfrm rot="882798">
              <a:off x="1527360" y="1204854"/>
              <a:ext cx="3004920" cy="12888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70F0D05-DA7C-07BC-6FE4-12B3555B3373}"/>
                </a:ext>
              </a:extLst>
            </p:cNvPr>
            <p:cNvSpPr/>
            <p:nvPr/>
          </p:nvSpPr>
          <p:spPr>
            <a:xfrm>
              <a:off x="4440004" y="2248373"/>
              <a:ext cx="76199" cy="7619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E9AB3A7-2029-988A-C4A8-AC2706FEAA24}"/>
                </a:ext>
              </a:extLst>
            </p:cNvPr>
            <p:cNvSpPr/>
            <p:nvPr/>
          </p:nvSpPr>
          <p:spPr>
            <a:xfrm>
              <a:off x="3904181" y="1555280"/>
              <a:ext cx="76199" cy="761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CA9A6DF-5E89-8B55-0EB4-62D751EA852C}"/>
                    </a:ext>
                  </a:extLst>
                </p:cNvPr>
                <p:cNvSpPr txBox="1"/>
                <p:nvPr/>
              </p:nvSpPr>
              <p:spPr>
                <a:xfrm>
                  <a:off x="3142341" y="1708077"/>
                  <a:ext cx="31861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CA9A6DF-5E89-8B55-0EB4-62D751EA8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41" y="1708077"/>
                  <a:ext cx="318612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부분 원형 14">
              <a:extLst>
                <a:ext uri="{FF2B5EF4-FFF2-40B4-BE49-F238E27FC236}">
                  <a16:creationId xmlns:a16="http://schemas.microsoft.com/office/drawing/2014/main" id="{824630EA-C4B0-4C01-3AB1-7F406E8C0A35}"/>
                </a:ext>
              </a:extLst>
            </p:cNvPr>
            <p:cNvSpPr/>
            <p:nvPr/>
          </p:nvSpPr>
          <p:spPr>
            <a:xfrm rot="5818006">
              <a:off x="2583284" y="1671504"/>
              <a:ext cx="914400" cy="326981"/>
            </a:xfrm>
            <a:prstGeom prst="pie">
              <a:avLst>
                <a:gd name="adj1" fmla="val 14820585"/>
                <a:gd name="adj2" fmla="val 16840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B0C91D1-0536-8D43-9F76-21E7C5081E2A}"/>
                    </a:ext>
                  </a:extLst>
                </p:cNvPr>
                <p:cNvSpPr txBox="1"/>
                <p:nvPr/>
              </p:nvSpPr>
              <p:spPr>
                <a:xfrm>
                  <a:off x="2127903" y="3706010"/>
                  <a:ext cx="32739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B0C91D1-0536-8D43-9F76-21E7C5081E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7903" y="3706010"/>
                  <a:ext cx="327397" cy="25391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92CED63-DF04-ED28-8EF7-137A3FB9D4EE}"/>
                    </a:ext>
                  </a:extLst>
                </p:cNvPr>
                <p:cNvSpPr txBox="1"/>
                <p:nvPr/>
              </p:nvSpPr>
              <p:spPr>
                <a:xfrm>
                  <a:off x="2636904" y="1682689"/>
                  <a:ext cx="35939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92CED63-DF04-ED28-8EF7-137A3FB9D4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904" y="1682689"/>
                  <a:ext cx="359394" cy="25391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35378B9-F1EB-C545-8888-C8A268A78875}"/>
                </a:ext>
              </a:extLst>
            </p:cNvPr>
            <p:cNvSpPr/>
            <p:nvPr/>
          </p:nvSpPr>
          <p:spPr>
            <a:xfrm>
              <a:off x="2991579" y="1811178"/>
              <a:ext cx="76199" cy="761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298CE71-DAC3-9E0B-6646-701A670ACE74}"/>
                    </a:ext>
                  </a:extLst>
                </p:cNvPr>
                <p:cNvSpPr txBox="1"/>
                <p:nvPr/>
              </p:nvSpPr>
              <p:spPr>
                <a:xfrm>
                  <a:off x="3305349" y="481305"/>
                  <a:ext cx="31200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298CE71-DAC3-9E0B-6646-701A670ACE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5349" y="481305"/>
                  <a:ext cx="312008" cy="2539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71EA77F-F8EF-79D2-5DBF-36416A5A1DC6}"/>
                    </a:ext>
                  </a:extLst>
                </p:cNvPr>
                <p:cNvSpPr txBox="1"/>
                <p:nvPr/>
              </p:nvSpPr>
              <p:spPr>
                <a:xfrm>
                  <a:off x="3597223" y="2860972"/>
                  <a:ext cx="31309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71EA77F-F8EF-79D2-5DBF-36416A5A1D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7223" y="2860972"/>
                  <a:ext cx="313099" cy="25391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5C328DC-7FEB-FBCD-083D-5A44462F8FFD}"/>
                    </a:ext>
                  </a:extLst>
                </p:cNvPr>
                <p:cNvSpPr txBox="1"/>
                <p:nvPr/>
              </p:nvSpPr>
              <p:spPr>
                <a:xfrm>
                  <a:off x="3001475" y="2683079"/>
                  <a:ext cx="344966" cy="2869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acc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5C328DC-7FEB-FBCD-083D-5A44462F8F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1475" y="2683079"/>
                  <a:ext cx="344966" cy="28693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4FCE521-B9E0-6598-0C1E-5FDA3F9386AC}"/>
                    </a:ext>
                  </a:extLst>
                </p:cNvPr>
                <p:cNvSpPr txBox="1"/>
                <p:nvPr/>
              </p:nvSpPr>
              <p:spPr>
                <a:xfrm>
                  <a:off x="4429943" y="2181692"/>
                  <a:ext cx="31938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4FCE521-B9E0-6598-0C1E-5FDA3F9386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9943" y="2181692"/>
                  <a:ext cx="319383" cy="25391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EDC6DA6-926F-E080-BA16-6D6525136165}"/>
                    </a:ext>
                  </a:extLst>
                </p:cNvPr>
                <p:cNvSpPr txBox="1"/>
                <p:nvPr/>
              </p:nvSpPr>
              <p:spPr>
                <a:xfrm>
                  <a:off x="3902100" y="1366404"/>
                  <a:ext cx="35137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EDC6DA6-926F-E080-BA16-6D6525136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100" y="1366404"/>
                  <a:ext cx="351378" cy="25391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9332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965</dc:creator>
  <cp:lastModifiedBy>965</cp:lastModifiedBy>
  <cp:revision>1</cp:revision>
  <dcterms:created xsi:type="dcterms:W3CDTF">2023-04-09T13:54:37Z</dcterms:created>
  <dcterms:modified xsi:type="dcterms:W3CDTF">2023-04-09T14:01:31Z</dcterms:modified>
</cp:coreProperties>
</file>