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FF0000"/>
    <a:srgbClr val="00B050"/>
    <a:srgbClr val="232F68"/>
    <a:srgbClr val="294B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868" y="-1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A34C-5B7B-5B80-83ED-1E03DAA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3AA92-C0BA-0CC9-B89D-35E6D2E6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09EF6-0784-E670-0BD9-51B466D9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CF1CB-340E-CF4B-F41B-2BD4A7B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B9C34-A12F-9B1E-0F67-28644F8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7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4D00-610F-9534-E717-DAB44E1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33738-0889-88B4-1F61-6C274990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AD95D-73DA-97D3-854A-63046AE9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EF45-2018-1282-EB22-B8259B9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B21D9-E270-0EDA-F644-0BC68DB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A02C8-0BBC-18CD-7064-34ADC7B6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FEBB2-862B-9D45-32CF-A457D7EC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D70CE-2190-D5F8-547D-10225F4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7CB4-4C13-9475-A58F-15DEBEA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F651-383C-041A-22E5-0E90D5F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E1FD-C938-29E3-B839-14A9A3E7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F5491-2A76-BB8E-CA9D-B4C33F6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380B9-500E-CD43-5723-C98BC73E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F292E-BBE3-1812-C56A-F79991C5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F3E1-AE5B-D76C-82C9-DC280B54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937B-0ECE-F1D4-292C-BE91A936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2C48-D16F-30CD-2C0C-B8800BD8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F2F8-A5D8-223B-EDDC-E2FA74C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33AB3-CBAA-9137-5ADA-D25A833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04AA-8AC4-17A8-8C0D-2BD3D652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AECE-B6ED-8E1E-B911-7B5D440F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303C4-D416-1759-7648-DA05FA4D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5BB50-8EFF-DA42-D7DE-374FCAA6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BCF37-133B-F60E-1224-0B3A96A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E532-A571-A216-F61C-98DADD29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83D20-7AD1-C02A-5536-A208BC1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C406-7479-DD31-A611-F042E0FE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ADFDA-7879-2292-53B2-47271A0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54BA7-7F93-4CD7-38BA-07CEFFAC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7ABF86-2699-04A1-588E-84ACDE214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C31E4-C8ED-1160-07C8-E28F6377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0BD72-048D-A4A8-B797-C464A44A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73696-4F1A-9ACA-A677-ACA81AC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5B5F9-F4D8-6E7C-5F27-9989309F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5C8F-10B3-CDDF-B8F2-E7FBFCE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07567-A39C-5419-C84D-9A9F78F5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966E45-1928-09C0-D7FD-FB2E31D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9A9C2-DA9C-2AC7-90DD-6E6C4F8B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FFD54-0850-848C-4B81-73DCF956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66742-23F7-2952-F2FB-924349F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6ED25-B338-6E3E-450D-AAD4C26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5D5E-F3BE-70DD-D568-54EB231C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10F1-C962-257B-677B-CA3E1C2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0E8D2-8E11-669F-AD91-AED80AF3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BF4D4-6198-9C47-84A3-AE3B5F4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B74D0-F964-EA75-DA89-0B23EEF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9A458-2332-17FD-F65C-4C69C6C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BA7C-8591-3152-ACF7-58E68AA7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FFE04-FE7C-5B56-2161-9F929384A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07D9B-ECA6-1485-ADA5-53B9ECA6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E1143-14E6-086B-1698-CAEB16F2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A8A3F-3535-983A-313F-37BD379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A402E-457A-C2C8-A87F-D7EE4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27953-B6D7-8BF5-AD74-6FB9BAEC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6D57-E8BB-CE65-0BAA-77700C0A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CB1F6-FCA8-6919-C2EB-8935FA3A6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C7EF7-4FFB-4F3F-AE28-5603A62119AD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5612F-923E-444F-6F48-BD3A3E1CE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81B71-1B88-3858-D05B-BBEC4739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1688B-7AB0-3982-7EC0-918DD557091C}"/>
              </a:ext>
            </a:extLst>
          </p:cNvPr>
          <p:cNvGrpSpPr/>
          <p:nvPr/>
        </p:nvGrpSpPr>
        <p:grpSpPr>
          <a:xfrm>
            <a:off x="479899" y="159290"/>
            <a:ext cx="5238750" cy="2305050"/>
            <a:chOff x="525902" y="1011879"/>
            <a:chExt cx="5238750" cy="2305050"/>
          </a:xfrm>
        </p:grpSpPr>
        <p:pic>
          <p:nvPicPr>
            <p:cNvPr id="1026" name="Picture 2" descr="원통 좌표계와 구면 좌표계">
              <a:extLst>
                <a:ext uri="{FF2B5EF4-FFF2-40B4-BE49-F238E27FC236}">
                  <a16:creationId xmlns:a16="http://schemas.microsoft.com/office/drawing/2014/main" id="{7B7F480B-18BD-520C-8738-484DB96E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02" y="1011879"/>
              <a:ext cx="52387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/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/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/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343DC9-A060-325C-B198-2B0484943663}"/>
              </a:ext>
            </a:extLst>
          </p:cNvPr>
          <p:cNvGrpSpPr/>
          <p:nvPr/>
        </p:nvGrpSpPr>
        <p:grpSpPr>
          <a:xfrm>
            <a:off x="437040" y="2993282"/>
            <a:ext cx="5238750" cy="2305050"/>
            <a:chOff x="479899" y="2993282"/>
            <a:chExt cx="5238750" cy="23050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822A6C3-F750-E563-A40E-EA7EF9FBF345}"/>
                </a:ext>
              </a:extLst>
            </p:cNvPr>
            <p:cNvGrpSpPr/>
            <p:nvPr/>
          </p:nvGrpSpPr>
          <p:grpSpPr>
            <a:xfrm>
              <a:off x="479899" y="2993282"/>
              <a:ext cx="5238750" cy="2305050"/>
              <a:chOff x="525902" y="1011879"/>
              <a:chExt cx="5238750" cy="2305050"/>
            </a:xfrm>
          </p:grpSpPr>
          <p:pic>
            <p:nvPicPr>
              <p:cNvPr id="3" name="Picture 2" descr="원통 좌표계와 구면 좌표계">
                <a:extLst>
                  <a:ext uri="{FF2B5EF4-FFF2-40B4-BE49-F238E27FC236}">
                    <a16:creationId xmlns:a16="http://schemas.microsoft.com/office/drawing/2014/main" id="{B98BCF43-D7A6-B6C6-F0AE-93057E4E7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2CB92F0-93B3-DC5C-6FF4-493FB815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50AD161-55BE-06E5-6E47-46388A398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2185005-BF7A-AF17-7D9C-AFD90E2E9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05B3E1-F272-926C-5F32-9A7ABDB7026E}"/>
                </a:ext>
              </a:extLst>
            </p:cNvPr>
            <p:cNvSpPr/>
            <p:nvPr/>
          </p:nvSpPr>
          <p:spPr>
            <a:xfrm>
              <a:off x="2081719" y="2993282"/>
              <a:ext cx="1718553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813FD3-F118-C5B9-816C-CEEE7CBA05CA}"/>
              </a:ext>
            </a:extLst>
          </p:cNvPr>
          <p:cNvGrpSpPr/>
          <p:nvPr/>
        </p:nvGrpSpPr>
        <p:grpSpPr>
          <a:xfrm>
            <a:off x="6387831" y="2993282"/>
            <a:ext cx="5238750" cy="2305050"/>
            <a:chOff x="6245159" y="2993282"/>
            <a:chExt cx="5238750" cy="23050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8C9284-C0A7-FD52-DE3E-5CDB702E130D}"/>
                </a:ext>
              </a:extLst>
            </p:cNvPr>
            <p:cNvGrpSpPr/>
            <p:nvPr/>
          </p:nvGrpSpPr>
          <p:grpSpPr>
            <a:xfrm>
              <a:off x="6245159" y="2993282"/>
              <a:ext cx="5238750" cy="2305050"/>
              <a:chOff x="525902" y="1011879"/>
              <a:chExt cx="5238750" cy="2305050"/>
            </a:xfrm>
          </p:grpSpPr>
          <p:pic>
            <p:nvPicPr>
              <p:cNvPr id="12" name="Picture 2" descr="원통 좌표계와 구면 좌표계">
                <a:extLst>
                  <a:ext uri="{FF2B5EF4-FFF2-40B4-BE49-F238E27FC236}">
                    <a16:creationId xmlns:a16="http://schemas.microsoft.com/office/drawing/2014/main" id="{B8100F12-8AE4-F78E-2F0E-9E010E994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C39E0AE-4C66-14AC-E983-047418B9A1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6D6AE8-ED6E-A352-37E9-1E4191868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2F232B-9118-EEF0-6373-F1868AB269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FD711-31A3-0351-F28C-18FD13DC1152}"/>
                </a:ext>
              </a:extLst>
            </p:cNvPr>
            <p:cNvSpPr/>
            <p:nvPr/>
          </p:nvSpPr>
          <p:spPr>
            <a:xfrm>
              <a:off x="9559047" y="2993282"/>
              <a:ext cx="1924862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2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428EE02-D70C-5196-E268-CC4BC8A1CE17}"/>
              </a:ext>
            </a:extLst>
          </p:cNvPr>
          <p:cNvGrpSpPr/>
          <p:nvPr/>
        </p:nvGrpSpPr>
        <p:grpSpPr>
          <a:xfrm>
            <a:off x="620753" y="-45396"/>
            <a:ext cx="6958056" cy="6858000"/>
            <a:chOff x="322438" y="0"/>
            <a:chExt cx="695805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7C4124-1AAA-111C-AF9D-3812BF550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438" y="0"/>
              <a:ext cx="3764996" cy="6858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AF92965-AA12-A2D9-CE15-CBFCB90F9122}"/>
                </a:ext>
              </a:extLst>
            </p:cNvPr>
            <p:cNvGrpSpPr/>
            <p:nvPr/>
          </p:nvGrpSpPr>
          <p:grpSpPr>
            <a:xfrm>
              <a:off x="379918" y="0"/>
              <a:ext cx="6900576" cy="6858000"/>
              <a:chOff x="379918" y="0"/>
              <a:chExt cx="6900576" cy="68580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3AB4BFC-FDE8-34B9-0659-E23B0B423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434" y="0"/>
                <a:ext cx="3193060" cy="68580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DC148EA-54E9-8DEA-50DC-D70D69F40CA6}"/>
                  </a:ext>
                </a:extLst>
              </p:cNvPr>
              <p:cNvSpPr/>
              <p:nvPr/>
            </p:nvSpPr>
            <p:spPr>
              <a:xfrm>
                <a:off x="379918" y="16618"/>
                <a:ext cx="3678515" cy="67927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D9EFBE-ECA9-F2D2-63BD-867735051737}"/>
              </a:ext>
            </a:extLst>
          </p:cNvPr>
          <p:cNvGrpSpPr/>
          <p:nvPr/>
        </p:nvGrpSpPr>
        <p:grpSpPr>
          <a:xfrm>
            <a:off x="919233" y="-270038"/>
            <a:ext cx="2650431" cy="2530303"/>
            <a:chOff x="7586733" y="1673244"/>
            <a:chExt cx="2650431" cy="253030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8200F89-2606-C0BD-442B-A3B801AB621D}"/>
                </a:ext>
              </a:extLst>
            </p:cNvPr>
            <p:cNvGrpSpPr/>
            <p:nvPr/>
          </p:nvGrpSpPr>
          <p:grpSpPr>
            <a:xfrm>
              <a:off x="7586733" y="1673244"/>
              <a:ext cx="2650431" cy="2530303"/>
              <a:chOff x="7204112" y="1997413"/>
              <a:chExt cx="2650431" cy="2530303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230ADBC5-4F42-CB45-65B6-1238C057D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5744" y="3445212"/>
                <a:ext cx="243191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9832C7F2-BFBF-22D2-9446-1F9C862C85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5745" y="2892328"/>
                <a:ext cx="1504544" cy="15090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60D4C222-7921-152A-05EC-769BF9690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9055" y="1997413"/>
                <a:ext cx="0" cy="240396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C241CE-59BA-2B75-EB9A-6DB4BA05CAC7}"/>
                  </a:ext>
                </a:extLst>
              </p:cNvPr>
              <p:cNvSpPr txBox="1"/>
              <p:nvPr/>
            </p:nvSpPr>
            <p:spPr>
              <a:xfrm>
                <a:off x="8269501" y="2085332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70E13-C09C-C009-A8D2-3DD00398F7B3}"/>
                  </a:ext>
                </a:extLst>
              </p:cNvPr>
              <p:cNvSpPr txBox="1"/>
              <p:nvPr/>
            </p:nvSpPr>
            <p:spPr>
              <a:xfrm>
                <a:off x="7204112" y="3975210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57E908-6277-6915-EEDE-644EC722E68B}"/>
                  </a:ext>
                </a:extLst>
              </p:cNvPr>
              <p:cNvSpPr txBox="1"/>
              <p:nvPr/>
            </p:nvSpPr>
            <p:spPr>
              <a:xfrm>
                <a:off x="9393678" y="3174094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D96B6D-B384-A62A-5EE2-B28410F432E2}"/>
                  </a:ext>
                </a:extLst>
              </p:cNvPr>
              <p:cNvSpPr txBox="1"/>
              <p:nvPr/>
            </p:nvSpPr>
            <p:spPr>
              <a:xfrm>
                <a:off x="7321684" y="4250717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Roll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70E428-2E4A-96DB-2D45-096086A2C617}"/>
                  </a:ext>
                </a:extLst>
              </p:cNvPr>
              <p:cNvSpPr txBox="1"/>
              <p:nvPr/>
            </p:nvSpPr>
            <p:spPr>
              <a:xfrm>
                <a:off x="9208851" y="3476170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Pitch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71BCEB-BB70-DB90-4FA5-A6A47CA3002B}"/>
                  </a:ext>
                </a:extLst>
              </p:cNvPr>
              <p:cNvSpPr txBox="1"/>
              <p:nvPr/>
            </p:nvSpPr>
            <p:spPr>
              <a:xfrm>
                <a:off x="7681183" y="2085332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Yaw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AFF0C81-8A17-240C-A173-41058B34310A}"/>
                </a:ext>
              </a:extLst>
            </p:cNvPr>
            <p:cNvSpPr/>
            <p:nvPr/>
          </p:nvSpPr>
          <p:spPr>
            <a:xfrm>
              <a:off x="8589027" y="3078394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A451255-FD28-51F1-F618-995FC8A9E459}"/>
              </a:ext>
            </a:extLst>
          </p:cNvPr>
          <p:cNvGrpSpPr/>
          <p:nvPr/>
        </p:nvGrpSpPr>
        <p:grpSpPr>
          <a:xfrm>
            <a:off x="734406" y="2913045"/>
            <a:ext cx="6933303" cy="3046258"/>
            <a:chOff x="734406" y="2913045"/>
            <a:chExt cx="6933303" cy="3046258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3B889473-5360-3516-E646-BC51F300A7AC}"/>
                </a:ext>
              </a:extLst>
            </p:cNvPr>
            <p:cNvGrpSpPr/>
            <p:nvPr/>
          </p:nvGrpSpPr>
          <p:grpSpPr>
            <a:xfrm>
              <a:off x="734406" y="3429000"/>
              <a:ext cx="2650431" cy="2530303"/>
              <a:chOff x="734406" y="3429000"/>
              <a:chExt cx="2650431" cy="253030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025522E-4CF6-BD74-0747-6BEC5EA6F8F9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41FB0446-BCD6-E4EB-62B6-62512A2255E0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4DEA2C5B-57D2-471D-621C-F9C65E307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9B4D810D-B2E9-32EE-B681-63044B0A67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화살표 연결선 37">
                    <a:extLst>
                      <a:ext uri="{FF2B5EF4-FFF2-40B4-BE49-F238E27FC236}">
                        <a16:creationId xmlns:a16="http://schemas.microsoft.com/office/drawing/2014/main" id="{E76658E9-4C0D-3ABA-890E-628C5AC12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B074CB5-5A86-57D6-E2D9-063318ADEDB7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27ADD5B-F9A7-ED82-CE88-330B5FEB42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2508F7A-2BB4-0F74-8B70-EBA4275D6110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6681BA-6C60-7FC0-D2FD-6F107FD5494C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8CC6CF0-5E7C-C469-9456-CF6C38205F92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D8677D4-35FC-F82E-6447-046FD08424D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30B25457-013A-5A0B-4E2E-000E4E3870BB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9F0F354B-06D6-DE8F-E1B9-58FE8EC846E5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F9FD317-5BFE-FC5F-0945-61FE9FBB050C}"/>
                    </a:ext>
                  </a:extLst>
                </p:cNvPr>
                <p:cNvCxnSpPr>
                  <a:cxnSpLocks/>
                  <a:stCxn id="45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CA73AF1F-AA63-7D75-EC10-DEF2B66F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2D8609A-30FD-46C7-AC28-15E5DA0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00CDCA1-2FC4-0FB5-7528-B3F3D49891AB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F1F6DAF-79F2-BC99-FA31-6A7EA9F76D6E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DB9A0E-2E7A-0E4E-021E-7273C81EFA7A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A2861C1-DEC2-82AF-2C7C-97A4BADD3D4B}"/>
                </a:ext>
              </a:extLst>
            </p:cNvPr>
            <p:cNvGrpSpPr/>
            <p:nvPr/>
          </p:nvGrpSpPr>
          <p:grpSpPr>
            <a:xfrm>
              <a:off x="5017278" y="3429000"/>
              <a:ext cx="2650431" cy="2530303"/>
              <a:chOff x="4839478" y="3429000"/>
              <a:chExt cx="2650431" cy="2530303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64D7502-4083-3B33-B0C5-D5B6B3F22195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E9F99421-4C16-AE6B-693A-907BB1912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C2F01B4B-1C34-255A-9207-329239D92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4865D85A-6FAE-38F9-32DC-5A467CFD6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9F4BD0-60CB-6B59-8C27-831F1534EB20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393F714-AE9D-8082-988E-DB79DC4B3536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05688C0-3D0C-E547-6933-5C8E2928FB74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0C60079-5FB0-ED17-E03B-2707726A539D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77B8FF5-9CB3-3BE5-9FC5-2F5C2A050C67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FEC94F1-DD30-DC0D-4EAE-1C6C1864004D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3B101B9-82CA-E830-77EE-513F48719CCA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0AC26B8-C806-6ED3-1139-BB85C860CA96}"/>
                  </a:ext>
                </a:extLst>
              </p:cNvPr>
              <p:cNvCxnSpPr>
                <a:cxnSpLocks/>
                <a:stCxn id="74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A2BAA0-44EF-C293-F29D-E843496524C8}"/>
                  </a:ext>
                </a:extLst>
              </p:cNvPr>
              <p:cNvSpPr txBox="1"/>
              <p:nvPr/>
            </p:nvSpPr>
            <p:spPr>
              <a:xfrm>
                <a:off x="6251250" y="4598513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412DA05-54F2-D79C-273C-6D3F976105AF}"/>
                  </a:ext>
                </a:extLst>
              </p:cNvPr>
              <p:cNvCxnSpPr>
                <a:stCxn id="73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부분 원형 91">
                <a:extLst>
                  <a:ext uri="{FF2B5EF4-FFF2-40B4-BE49-F238E27FC236}">
                    <a16:creationId xmlns:a16="http://schemas.microsoft.com/office/drawing/2014/main" id="{F9B78E77-26E0-00A0-F94B-75D8F7D09A97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34899A7-BD26-B49F-A017-60DB252F8A18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21" r="-679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화살표: 왼쪽/오른쪽 104">
              <a:extLst>
                <a:ext uri="{FF2B5EF4-FFF2-40B4-BE49-F238E27FC236}">
                  <a16:creationId xmlns:a16="http://schemas.microsoft.com/office/drawing/2014/main" id="{FBDF9510-9DD1-6D0D-B813-80C199C43F8B}"/>
                </a:ext>
              </a:extLst>
            </p:cNvPr>
            <p:cNvSpPr/>
            <p:nvPr/>
          </p:nvSpPr>
          <p:spPr>
            <a:xfrm>
              <a:off x="3709018" y="4238258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0E7A6DC-895A-9F21-AB0F-748D26D4FB4C}"/>
                </a:ext>
              </a:extLst>
            </p:cNvPr>
            <p:cNvSpPr txBox="1"/>
            <p:nvPr/>
          </p:nvSpPr>
          <p:spPr>
            <a:xfrm>
              <a:off x="1195271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E5A2A43-712D-7EAD-723B-EC37D4676F50}"/>
                </a:ext>
              </a:extLst>
            </p:cNvPr>
            <p:cNvSpPr txBox="1"/>
            <p:nvPr/>
          </p:nvSpPr>
          <p:spPr>
            <a:xfrm>
              <a:off x="5494349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원통 좌표계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8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63BEE7-37F1-9F49-B939-4616E17C9314}"/>
              </a:ext>
            </a:extLst>
          </p:cNvPr>
          <p:cNvGrpSpPr/>
          <p:nvPr/>
        </p:nvGrpSpPr>
        <p:grpSpPr>
          <a:xfrm>
            <a:off x="907549" y="3008295"/>
            <a:ext cx="6933303" cy="3046258"/>
            <a:chOff x="734406" y="2913045"/>
            <a:chExt cx="6933303" cy="304625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A97E3A5-0070-7DF9-0934-B65614D4CE54}"/>
                </a:ext>
              </a:extLst>
            </p:cNvPr>
            <p:cNvGrpSpPr/>
            <p:nvPr/>
          </p:nvGrpSpPr>
          <p:grpSpPr>
            <a:xfrm>
              <a:off x="734406" y="3429000"/>
              <a:ext cx="2650431" cy="2530303"/>
              <a:chOff x="734406" y="3429000"/>
              <a:chExt cx="2650431" cy="253030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C678462-F2EA-1A86-097C-0BC1740DF966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5A18824A-BE98-78C2-33C8-CE01C61E04AD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61E1E6E4-C0CB-81BB-5A6F-63CE9E584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화살표 연결선 40">
                    <a:extLst>
                      <a:ext uri="{FF2B5EF4-FFF2-40B4-BE49-F238E27FC236}">
                        <a16:creationId xmlns:a16="http://schemas.microsoft.com/office/drawing/2014/main" id="{BF6E727C-4F48-C717-7899-4F30F96F06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>
                    <a:extLst>
                      <a:ext uri="{FF2B5EF4-FFF2-40B4-BE49-F238E27FC236}">
                        <a16:creationId xmlns:a16="http://schemas.microsoft.com/office/drawing/2014/main" id="{07D57CFD-F3B5-35AA-DE30-D07C692D8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EF275E4-39C8-E99F-3165-F37F183AA4A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882D642-5BC2-43F9-320F-1EA3FA97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A65CC67-38AF-95D2-7780-9429C987AE3F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7AC2A29-4704-D768-5F4A-0419B4FC701C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F1B2717-6EE5-7793-3F7C-07C53EC112EF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E60DE07-A5B5-BCCE-F1EF-0395E4A284A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1674C92-3E3C-5332-5B03-6C4D815DD562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0310EB8-08A5-7AE9-5E97-B4246DF4FEC0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5C26ED7C-6737-8AEF-4AFC-0FBA0E68792C}"/>
                    </a:ext>
                  </a:extLst>
                </p:cNvPr>
                <p:cNvCxnSpPr>
                  <a:cxnSpLocks/>
                  <a:stCxn id="33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84EBD95-C4CA-5500-246E-5AC5B9321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F2AEA8B-05D4-CCD5-70ED-C574D1AF9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82F2BA-5EAA-521B-DDEC-62C03C7FE774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9AB8AF-C4C0-8D04-ABCF-B0EC248BF9B1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261455-0D2D-B306-AB71-C2476120E4D6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BFE765E-DCFE-9C25-EF63-567B56870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DC578A9-7810-27A8-37B0-3EB143849275}"/>
                </a:ext>
              </a:extLst>
            </p:cNvPr>
            <p:cNvGrpSpPr/>
            <p:nvPr/>
          </p:nvGrpSpPr>
          <p:grpSpPr>
            <a:xfrm>
              <a:off x="5017278" y="3429000"/>
              <a:ext cx="2650431" cy="2530303"/>
              <a:chOff x="4839478" y="3429000"/>
              <a:chExt cx="2650431" cy="253030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DB06916-6D39-D0FF-BAFA-02A1C1A3C0AE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0FD07970-029F-2861-7B8C-29E8B7302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00AAD386-9BE6-B500-55D2-D4FCB653B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C0D57266-3BFA-083E-D479-DA3FB1EDA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D3571D3-231F-6852-24E5-F7CBF97F1B5F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0FD1FE-C78E-9D6D-CF05-3C74F86244B4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11A4A8B-FBF8-7F2E-4042-66C06B05CBAD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D9168A9-951D-B218-256E-5820666E7B28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A758A2-8EDF-408E-C157-F693C135291B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97816F8-BDDD-C362-5AE7-E9D767BC3354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8364D7A-F94E-722B-E21A-FC87B3B2C469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E75ED40-E1D1-EE4C-E5DC-55E1720E95E3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FF809DF-2D27-6D90-E646-B4D2D777B4F7}"/>
                  </a:ext>
                </a:extLst>
              </p:cNvPr>
              <p:cNvCxnSpPr>
                <a:stCxn id="16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부분 원형 14">
                <a:extLst>
                  <a:ext uri="{FF2B5EF4-FFF2-40B4-BE49-F238E27FC236}">
                    <a16:creationId xmlns:a16="http://schemas.microsoft.com/office/drawing/2014/main" id="{C61166A9-48FD-1D55-9F92-26242293AAD0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F948F1E-AB36-633E-0763-1C9A38A6C214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B0900EE-5974-D5BB-9E99-B3E9BF26FD6E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716300B-2A6E-E56B-9426-484A5E41C4F2}"/>
                      </a:ext>
                    </a:extLst>
                  </p:cNvPr>
                  <p:cNvSpPr txBox="1"/>
                  <p:nvPr/>
                </p:nvSpPr>
                <p:spPr>
                  <a:xfrm>
                    <a:off x="5932335" y="4223835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716300B-2A6E-E56B-9426-484A5E41C4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2335" y="4223835"/>
                    <a:ext cx="1958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75" r="-9375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0517D2D-076C-AF67-0EA7-F67E0D010F4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10082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0517D2D-076C-AF67-0EA7-F67E0D010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10082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36" r="-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화살표: 왼쪽/오른쪽 6">
              <a:extLst>
                <a:ext uri="{FF2B5EF4-FFF2-40B4-BE49-F238E27FC236}">
                  <a16:creationId xmlns:a16="http://schemas.microsoft.com/office/drawing/2014/main" id="{D456D676-F00E-48DD-DC45-D813B6F668F9}"/>
                </a:ext>
              </a:extLst>
            </p:cNvPr>
            <p:cNvSpPr/>
            <p:nvPr/>
          </p:nvSpPr>
          <p:spPr>
            <a:xfrm>
              <a:off x="3709018" y="4238258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C7960B-215D-5E3C-2890-4FB6FAD4E7B0}"/>
                </a:ext>
              </a:extLst>
            </p:cNvPr>
            <p:cNvSpPr txBox="1"/>
            <p:nvPr/>
          </p:nvSpPr>
          <p:spPr>
            <a:xfrm>
              <a:off x="1195271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A8B027-DB59-A878-1A86-F8B4A90BD0BE}"/>
                </a:ext>
              </a:extLst>
            </p:cNvPr>
            <p:cNvSpPr txBox="1"/>
            <p:nvPr/>
          </p:nvSpPr>
          <p:spPr>
            <a:xfrm>
              <a:off x="5494349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구면 좌표계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94EF24A-F83A-8DEE-1DA4-880C737E301C}"/>
              </a:ext>
            </a:extLst>
          </p:cNvPr>
          <p:cNvGrpSpPr/>
          <p:nvPr/>
        </p:nvGrpSpPr>
        <p:grpSpPr>
          <a:xfrm>
            <a:off x="1466338" y="342997"/>
            <a:ext cx="5238750" cy="2305050"/>
            <a:chOff x="525902" y="1011879"/>
            <a:chExt cx="5238750" cy="2305050"/>
          </a:xfrm>
        </p:grpSpPr>
        <p:pic>
          <p:nvPicPr>
            <p:cNvPr id="50" name="Picture 2" descr="원통 좌표계와 구면 좌표계">
              <a:extLst>
                <a:ext uri="{FF2B5EF4-FFF2-40B4-BE49-F238E27FC236}">
                  <a16:creationId xmlns:a16="http://schemas.microsoft.com/office/drawing/2014/main" id="{569DE1CE-997E-1C75-8370-43BAFC9E6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02" y="1011879"/>
              <a:ext cx="52387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4C7F7A8-6E70-F3E6-FF9D-2E6AB429EC92}"/>
                    </a:ext>
                  </a:extLst>
                </p:cNvPr>
                <p:cNvSpPr txBox="1"/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10000" r="-5000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C0B0843-C2B4-6BE6-48B0-8B6259174040}"/>
                    </a:ext>
                  </a:extLst>
                </p:cNvPr>
                <p:cNvSpPr txBox="1"/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F2A6525-F6BE-22BC-9144-D0E530279C8A}"/>
                    </a:ext>
                  </a:extLst>
                </p:cNvPr>
                <p:cNvSpPr txBox="1"/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BF1FDDA-213E-85C4-667E-D1DA4DC9C4DB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6265521" y="4321017"/>
            <a:ext cx="324136" cy="620874"/>
          </a:xfrm>
          <a:prstGeom prst="line">
            <a:avLst/>
          </a:prstGeom>
          <a:ln>
            <a:solidFill>
              <a:srgbClr val="00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1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B179392-FE84-D3F1-F4C2-EF244CB0D174}"/>
              </a:ext>
            </a:extLst>
          </p:cNvPr>
          <p:cNvGrpSpPr/>
          <p:nvPr/>
        </p:nvGrpSpPr>
        <p:grpSpPr>
          <a:xfrm>
            <a:off x="724650" y="3683490"/>
            <a:ext cx="7034691" cy="3046258"/>
            <a:chOff x="724650" y="3683490"/>
            <a:chExt cx="7034691" cy="304625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FA94BF-27FE-3A15-68CE-286538B833A6}"/>
                </a:ext>
              </a:extLst>
            </p:cNvPr>
            <p:cNvGrpSpPr/>
            <p:nvPr/>
          </p:nvGrpSpPr>
          <p:grpSpPr>
            <a:xfrm>
              <a:off x="724650" y="4199445"/>
              <a:ext cx="2650431" cy="2530303"/>
              <a:chOff x="4839478" y="3429000"/>
              <a:chExt cx="2650431" cy="253030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772165B-5FD4-F5A4-6BE2-6A1A2E298E5A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2ADB1749-3A36-3AAD-0752-9A7CC493E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3B449701-2C25-C8A3-4453-09C801292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70F1D7E5-EC9E-56DF-7F32-F54CFD511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58FEDD-E8ED-BFA9-9E30-6A627BA6CB05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F13BDF-68FC-6425-25F2-F573C2A2E0B9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7C1F339-6557-3FCE-E32A-8209E4E2C08F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63F9-270B-73EE-44C2-4A7CA2174C67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B332A1-A0D6-1E29-690D-D73943BDE456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7A01E3-0A9B-80B1-8741-563023850790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5039C85-FC1B-8195-0FED-64A8901A4E28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FD568B1-CA02-101E-95F7-9D176E624335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97AA0B-68E2-FE2C-C7A6-3B42AE73FACB}"/>
                  </a:ext>
                </a:extLst>
              </p:cNvPr>
              <p:cNvSpPr txBox="1"/>
              <p:nvPr/>
            </p:nvSpPr>
            <p:spPr>
              <a:xfrm>
                <a:off x="6251250" y="4598513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D428967-390A-9DF0-02C7-8BEDCFE4F5A5}"/>
                  </a:ext>
                </a:extLst>
              </p:cNvPr>
              <p:cNvCxnSpPr>
                <a:stCxn id="16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부분 원형 14">
                <a:extLst>
                  <a:ext uri="{FF2B5EF4-FFF2-40B4-BE49-F238E27FC236}">
                    <a16:creationId xmlns:a16="http://schemas.microsoft.com/office/drawing/2014/main" id="{F5ACB801-9B8F-EB3E-AC8E-A1E3D2A9EFD7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BE44AB5-8572-52C8-66FA-0E6E8F7CF858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3352EC3-D12D-072B-3FC6-3B291B3C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E26C077-ED69-117E-02B3-84970B7CD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AD7200E-F41C-CBEB-DD70-4FB22468379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21" r="-679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9183F-D27D-C1C9-5AFE-321901B9BB02}"/>
                </a:ext>
              </a:extLst>
            </p:cNvPr>
            <p:cNvSpPr txBox="1"/>
            <p:nvPr/>
          </p:nvSpPr>
          <p:spPr>
            <a:xfrm>
              <a:off x="1366983" y="368349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원통 좌표계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51AC7E8-8F37-9C6F-E78F-FF409ED0B535}"/>
                </a:ext>
              </a:extLst>
            </p:cNvPr>
            <p:cNvGrpSpPr/>
            <p:nvPr/>
          </p:nvGrpSpPr>
          <p:grpSpPr>
            <a:xfrm>
              <a:off x="5108910" y="4199445"/>
              <a:ext cx="2650431" cy="2530303"/>
              <a:chOff x="4839478" y="3429000"/>
              <a:chExt cx="2650431" cy="2530303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B71B0FE-06A0-DE76-5A2E-93D3D4EC7678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92E08AE-6524-5838-0BC9-39C2EFE5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3EF9BD0F-7A16-218B-593B-9CA5904AD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C0E9D128-13E1-F359-9CFD-C774842F4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B2133C5-74C8-5974-72B0-E6D91FC2DB7C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D55DB00-BEFC-EA07-8E7D-E95E5511B17B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6996F40-43AB-9886-4328-995E29E70276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AAB0C84-6676-CDD7-8DB5-6476B00AEBA8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E5EA71E-D9E1-EC50-7D68-53A5D0D2DF73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8D1DC1D-44C8-4754-E4E0-133460BA970A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E570694-B279-2F5C-6886-E22DF74C65D8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A2B8555-F08E-ED31-73DF-953B286FF867}"/>
                  </a:ext>
                </a:extLst>
              </p:cNvPr>
              <p:cNvCxnSpPr>
                <a:cxnSpLocks/>
                <a:stCxn id="56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8EE9C6-33C1-9E43-FAEE-3AEBEDBDC331}"/>
                  </a:ext>
                </a:extLst>
              </p:cNvPr>
              <p:cNvCxnSpPr>
                <a:stCxn id="60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부분 원형 58">
                <a:extLst>
                  <a:ext uri="{FF2B5EF4-FFF2-40B4-BE49-F238E27FC236}">
                    <a16:creationId xmlns:a16="http://schemas.microsoft.com/office/drawing/2014/main" id="{CEE05CA5-567C-71A1-F6A9-FCC4F55451D0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B6CF6A-4B89-A7DB-C1CE-646007EA438B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751500A7-5B7D-FBCA-0385-C9D49023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CB88091-557E-E059-D4B6-A9305E858E8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2335" y="4223835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CB88091-557E-E059-D4B6-A9305E858E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2335" y="4223835"/>
                    <a:ext cx="19582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694C01-6D8E-6D8D-9A3E-538461D4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10082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2694C01-6D8E-6D8D-9A3E-538461D4B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100822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42" r="-6667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화살표: 왼쪽/오른쪽 51">
              <a:extLst>
                <a:ext uri="{FF2B5EF4-FFF2-40B4-BE49-F238E27FC236}">
                  <a16:creationId xmlns:a16="http://schemas.microsoft.com/office/drawing/2014/main" id="{28297B60-8519-5F43-ABAC-88B447662EFB}"/>
                </a:ext>
              </a:extLst>
            </p:cNvPr>
            <p:cNvSpPr/>
            <p:nvPr/>
          </p:nvSpPr>
          <p:spPr>
            <a:xfrm>
              <a:off x="3800650" y="5008703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649C4E-B174-B87C-F052-E15877150818}"/>
                </a:ext>
              </a:extLst>
            </p:cNvPr>
            <p:cNvSpPr txBox="1"/>
            <p:nvPr/>
          </p:nvSpPr>
          <p:spPr>
            <a:xfrm>
              <a:off x="5585981" y="368349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구면 좌표계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1E8EBF0-528C-A49C-FE44-40A100C38963}"/>
              </a:ext>
            </a:extLst>
          </p:cNvPr>
          <p:cNvGrpSpPr/>
          <p:nvPr/>
        </p:nvGrpSpPr>
        <p:grpSpPr>
          <a:xfrm>
            <a:off x="907549" y="333762"/>
            <a:ext cx="6933303" cy="3046258"/>
            <a:chOff x="734406" y="2913045"/>
            <a:chExt cx="6933303" cy="3046258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015D45A-E1C3-4B9C-9DD2-D6DFEAC9A17B}"/>
                </a:ext>
              </a:extLst>
            </p:cNvPr>
            <p:cNvGrpSpPr/>
            <p:nvPr/>
          </p:nvGrpSpPr>
          <p:grpSpPr>
            <a:xfrm>
              <a:off x="734406" y="3429000"/>
              <a:ext cx="2650431" cy="2530303"/>
              <a:chOff x="734406" y="3429000"/>
              <a:chExt cx="2650431" cy="2530303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29E72454-973A-490E-F663-A1048AA9198D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2307AD14-E46E-575C-780D-D380BA5C46EC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128" name="직선 화살표 연결선 127">
                    <a:extLst>
                      <a:ext uri="{FF2B5EF4-FFF2-40B4-BE49-F238E27FC236}">
                        <a16:creationId xmlns:a16="http://schemas.microsoft.com/office/drawing/2014/main" id="{99C5F6C1-3BF3-659F-F96E-7B25EC80D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화살표 연결선 128">
                    <a:extLst>
                      <a:ext uri="{FF2B5EF4-FFF2-40B4-BE49-F238E27FC236}">
                        <a16:creationId xmlns:a16="http://schemas.microsoft.com/office/drawing/2014/main" id="{86166043-7DC2-D24A-C702-FE7FF35FE9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7CD24383-D127-0301-9CFD-9001C17BB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BBF8FC1-FE06-D86B-BAC1-F513497F5C7C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DF36AF4-8A30-1C93-536B-B8391CA7BB5E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0415C220-8052-E3B8-B02A-6B9378259331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C60AE249-B762-A948-2D4A-C9B2789044D9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85B033E-EA90-04C0-9A16-53CE24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E3E0949-B74E-6409-287B-CE9D61E2A95B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E65D2D26-98C8-0D16-9D1F-3B066C8882CB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89CD50FA-66B6-30E3-27FF-9CEFB621918B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21AD87B4-183F-6937-771F-4BABDFAB6B69}"/>
                    </a:ext>
                  </a:extLst>
                </p:cNvPr>
                <p:cNvCxnSpPr>
                  <a:cxnSpLocks/>
                  <a:stCxn id="121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CD71EA53-ADDD-EEC4-A8A6-137038DA0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09DA5EC0-9610-C164-BD98-F246F195D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71A869B-030F-10E5-B034-DC85416E32F1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8C8AEEF-1E92-7BD7-EA8F-D3EEDBA717B4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B4AAEAA-896B-1536-552A-DEF3ED817757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F2D48A0B-C342-03F7-8311-4F71A8CF7465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12CB29F-A320-902C-3AE8-75EFD69D67EF}"/>
                </a:ext>
              </a:extLst>
            </p:cNvPr>
            <p:cNvGrpSpPr/>
            <p:nvPr/>
          </p:nvGrpSpPr>
          <p:grpSpPr>
            <a:xfrm>
              <a:off x="5017278" y="3429000"/>
              <a:ext cx="2650431" cy="2530303"/>
              <a:chOff x="4839478" y="3429000"/>
              <a:chExt cx="2650431" cy="2530303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D33F9E2F-9E20-F400-9BE0-CAA1FA385EE4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108" name="직선 화살표 연결선 107">
                  <a:extLst>
                    <a:ext uri="{FF2B5EF4-FFF2-40B4-BE49-F238E27FC236}">
                      <a16:creationId xmlns:a16="http://schemas.microsoft.com/office/drawing/2014/main" id="{FE5B1092-C6F5-F657-94D9-9719A1E16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8BE5E8CA-29BF-C279-EFA4-DE05732C1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18739AB1-40AF-B6B8-06B8-11A5F2658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D5E0FC4-5B2D-2391-5F04-CD9027509644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8C1EF2E-E25D-6FA8-4A67-75CC84A0E0DA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5A1804E-B69B-6E42-15F7-AEFC3EDA0916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0907392-4F30-4D28-227A-E22624DE435D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DDDBCF2-232E-1FC8-2BE9-73BC23314A3A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11B8BDF-39FB-E799-4F47-19024D4CCBE4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3C50A585-CFBA-DDEF-4029-3BFFA0692106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B00F530-5DF5-81D6-B7A9-A9469053174F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87B8CBE-5DFD-34AC-C1E9-B260EB8589D4}"/>
                  </a:ext>
                </a:extLst>
              </p:cNvPr>
              <p:cNvCxnSpPr>
                <a:stCxn id="104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부분 원형 102">
                <a:extLst>
                  <a:ext uri="{FF2B5EF4-FFF2-40B4-BE49-F238E27FC236}">
                    <a16:creationId xmlns:a16="http://schemas.microsoft.com/office/drawing/2014/main" id="{ED1B8D58-834D-862B-ADBE-12667EF0AAE7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D0E878F4-AACB-7321-B99D-D18DEF8D644B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1676888-80ED-6F0E-8FE3-6F5E4D139B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23FEA09-53D9-676A-71ED-E73B474D8B7B}"/>
                      </a:ext>
                    </a:extLst>
                  </p:cNvPr>
                  <p:cNvSpPr txBox="1"/>
                  <p:nvPr/>
                </p:nvSpPr>
                <p:spPr>
                  <a:xfrm>
                    <a:off x="5932335" y="4223835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23FEA09-53D9-676A-71ED-E73B474D8B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2335" y="4223835"/>
                    <a:ext cx="19582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375" r="-9375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2E7DDFD-8365-54A5-64AF-A83AEA3D9068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10082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2E7DDFD-8365-54A5-64AF-A83AEA3D9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100822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636" r="-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화살표: 왼쪽/오른쪽 95">
              <a:extLst>
                <a:ext uri="{FF2B5EF4-FFF2-40B4-BE49-F238E27FC236}">
                  <a16:creationId xmlns:a16="http://schemas.microsoft.com/office/drawing/2014/main" id="{6A6BDD68-9A2F-E8BE-1114-9FC3106651AA}"/>
                </a:ext>
              </a:extLst>
            </p:cNvPr>
            <p:cNvSpPr/>
            <p:nvPr/>
          </p:nvSpPr>
          <p:spPr>
            <a:xfrm>
              <a:off x="3709018" y="4238258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22B3DA-391E-96BA-B093-07954A5FD6A6}"/>
                </a:ext>
              </a:extLst>
            </p:cNvPr>
            <p:cNvSpPr txBox="1"/>
            <p:nvPr/>
          </p:nvSpPr>
          <p:spPr>
            <a:xfrm>
              <a:off x="1195271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048462-ADD4-5241-D4A7-61ABFEE07397}"/>
                </a:ext>
              </a:extLst>
            </p:cNvPr>
            <p:cNvSpPr txBox="1"/>
            <p:nvPr/>
          </p:nvSpPr>
          <p:spPr>
            <a:xfrm>
              <a:off x="5494349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구면 좌표계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65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787BC4-8636-9E41-729F-7015ED788B8E}"/>
              </a:ext>
            </a:extLst>
          </p:cNvPr>
          <p:cNvGrpSpPr/>
          <p:nvPr/>
        </p:nvGrpSpPr>
        <p:grpSpPr>
          <a:xfrm>
            <a:off x="1059180" y="1402847"/>
            <a:ext cx="2242438" cy="2597167"/>
            <a:chOff x="1120140" y="1433327"/>
            <a:chExt cx="2242438" cy="259716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73B079D-975A-DCEB-4FDD-EB3251E686D7}"/>
                </a:ext>
              </a:extLst>
            </p:cNvPr>
            <p:cNvCxnSpPr>
              <a:cxnSpLocks/>
            </p:cNvCxnSpPr>
            <p:nvPr/>
          </p:nvCxnSpPr>
          <p:spPr>
            <a:xfrm>
              <a:off x="1788105" y="2046051"/>
              <a:ext cx="0" cy="198444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5AAC124-BD1D-3036-E538-AFAAD53F84AF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" y="2564859"/>
              <a:ext cx="21465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7EEA457-5534-B299-EEA1-29B26272E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035" y="1494817"/>
              <a:ext cx="1440718" cy="150454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27D1FE-1AC3-871F-663A-9B5CA04B3A1F}"/>
                </a:ext>
              </a:extLst>
            </p:cNvPr>
            <p:cNvSpPr txBox="1"/>
            <p:nvPr/>
          </p:nvSpPr>
          <p:spPr>
            <a:xfrm>
              <a:off x="2911019" y="2287860"/>
              <a:ext cx="2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310C3E-1FE1-334D-8084-EC37DD850EF8}"/>
                </a:ext>
              </a:extLst>
            </p:cNvPr>
            <p:cNvSpPr txBox="1"/>
            <p:nvPr/>
          </p:nvSpPr>
          <p:spPr>
            <a:xfrm>
              <a:off x="1510631" y="3713146"/>
              <a:ext cx="2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</a:t>
              </a:r>
              <a:endParaRPr lang="ko-KR" altLang="en-US" sz="1200" b="1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B5A03-1AC6-CC77-C680-91578489BA2A}"/>
                </a:ext>
              </a:extLst>
            </p:cNvPr>
            <p:cNvSpPr txBox="1"/>
            <p:nvPr/>
          </p:nvSpPr>
          <p:spPr>
            <a:xfrm>
              <a:off x="2398208" y="1433327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  <a:endParaRPr lang="ko-KR" altLang="en-US" sz="12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A259626-FCF1-3171-EE85-242E3CE993E6}"/>
                </a:ext>
              </a:extLst>
            </p:cNvPr>
            <p:cNvSpPr/>
            <p:nvPr/>
          </p:nvSpPr>
          <p:spPr>
            <a:xfrm>
              <a:off x="1753076" y="2531708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2E363F-6870-0FAD-1B3E-EA447C764FF4}"/>
                </a:ext>
              </a:extLst>
            </p:cNvPr>
            <p:cNvSpPr txBox="1"/>
            <p:nvPr/>
          </p:nvSpPr>
          <p:spPr>
            <a:xfrm>
              <a:off x="2716886" y="2617005"/>
              <a:ext cx="645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Pitch</a:t>
              </a:r>
              <a:endPara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D53EA7-E9B5-9A36-48C5-72F2EC9FB075}"/>
                </a:ext>
              </a:extLst>
            </p:cNvPr>
            <p:cNvSpPr txBox="1"/>
            <p:nvPr/>
          </p:nvSpPr>
          <p:spPr>
            <a:xfrm>
              <a:off x="1736701" y="3713146"/>
              <a:ext cx="645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Yaw</a:t>
              </a:r>
              <a:endParaRPr lang="ko-KR" altLang="en-US" sz="1200" b="1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943F8A-40F9-8289-01E3-9B90F72656DA}"/>
                </a:ext>
              </a:extLst>
            </p:cNvPr>
            <p:cNvSpPr txBox="1"/>
            <p:nvPr/>
          </p:nvSpPr>
          <p:spPr>
            <a:xfrm>
              <a:off x="2541365" y="1637200"/>
              <a:ext cx="645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Roll</a:t>
              </a:r>
              <a:endParaRPr lang="ko-KR" altLang="en-US" sz="12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2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173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5</cp:revision>
  <dcterms:created xsi:type="dcterms:W3CDTF">2024-12-25T10:11:05Z</dcterms:created>
  <dcterms:modified xsi:type="dcterms:W3CDTF">2025-01-01T13:45:15Z</dcterms:modified>
</cp:coreProperties>
</file>