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125" d="100"/>
          <a:sy n="125" d="100"/>
        </p:scale>
        <p:origin x="9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938CE-3125-2B7E-50A9-72B74F53E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E1AD4A-79B0-1BDB-2577-5B0049C4F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6EA86-18B6-D67D-00E4-C176A884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0180-ABEB-4DA7-9205-37BF5A9BFDE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39621-12B7-DE16-AB04-5C9FA750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80D60B-2180-EEBB-4D77-3DCF4E90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E8BE-4E98-4F63-B144-FB19CE5C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18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4C826-EB38-2EA5-C28F-10E18EA8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43E072-7433-5EFD-CACC-8F387AFC9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78DB3E-0357-8A29-710B-F338C012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0180-ABEB-4DA7-9205-37BF5A9BFDE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15149-DE0D-EA55-6E31-F91700EF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64001-3B6C-7D81-99D9-BDF2B199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E8BE-4E98-4F63-B144-FB19CE5C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56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31334A-3AE4-A5E5-96D6-A9F48943B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EBAAE0-F6D6-0B02-2CFC-BA0F98D0E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EC44D-7723-FDC2-F15C-C0F60CCEA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0180-ABEB-4DA7-9205-37BF5A9BFDE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16E69-6B31-39DE-7D06-A712FA94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D7CF5-1DEF-44C0-CD92-4E011D03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E8BE-4E98-4F63-B144-FB19CE5C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65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526BF-E0A3-1856-CD15-394B4A48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DA0718-1BE5-EDD8-F321-536120DCF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152A66-FF12-D578-6C50-D9474B98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0180-ABEB-4DA7-9205-37BF5A9BFDE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6B522-E431-8F06-AD48-74671C19D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5F792-79C3-BE93-4152-84B24EFF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E8BE-4E98-4F63-B144-FB19CE5C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9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CD061-1C9F-457F-4196-0EEDE255F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CEF749-040C-67E1-2FBB-0F88A80BC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297CD-59FA-7174-844B-A1458DA7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0180-ABEB-4DA7-9205-37BF5A9BFDE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86F93-C599-BAAB-9512-A48C358B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42145-E1B5-4484-CBE2-0FF765D0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E8BE-4E98-4F63-B144-FB19CE5C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20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E3BAF-D47F-1606-417A-364F80EA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5B5B6-D549-0B2E-4AFF-A78A307EC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0AE878-CF91-402E-76D3-FE7186565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8652F9-B298-A276-C038-500FC9135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0180-ABEB-4DA7-9205-37BF5A9BFDE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4D71E7-6956-2CA5-9FA5-7F729E6D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262D80-2874-722E-FA07-38E32E4E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E8BE-4E98-4F63-B144-FB19CE5C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10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745FE-543E-5C20-3D1B-EA97346E8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36E4BE-D0DA-49ED-5813-76A46CBF8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D23572-0238-1B03-0516-F6A9F9BAB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6ADE7A-6D91-8666-9652-585AFB4EC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053798-9CFD-C6FE-DA65-00703D93A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31CCFA-65EA-BA29-29AA-89223B06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0180-ABEB-4DA7-9205-37BF5A9BFDE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ED216A-2FB7-EE02-BF6F-354BB722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EA32F2-C096-B6A7-3DE6-E59B5EE6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E8BE-4E98-4F63-B144-FB19CE5C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6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D4475-E5A0-2190-825D-9F12D752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E3FF12-4418-4DE7-A4F2-0F89CF43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0180-ABEB-4DA7-9205-37BF5A9BFDE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C5A5FC-4F8D-B6FC-DF03-5F7C627D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183A16-F302-CAAB-8F24-660EAFCD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E8BE-4E98-4F63-B144-FB19CE5C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85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6A5B4C-2C4A-7BAE-58AF-3C17A314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0180-ABEB-4DA7-9205-37BF5A9BFDE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13A783-EB6A-3E23-15D7-A32D6F7E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D3742-BF40-5E8E-E0C2-4A2D14DF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E8BE-4E98-4F63-B144-FB19CE5C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98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EB531-F584-AC56-91B1-FEB9558B8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05CE6-1ECB-4AC2-A60D-B42B1E2FB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C6CE8D-8CEE-5F06-CCB1-8FE18273B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91516E-5506-928F-A6CF-55444954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0180-ABEB-4DA7-9205-37BF5A9BFDE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875AE6-BB7D-636B-BDD8-15A59E88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A43A37-9FE4-D16D-14A0-92857E07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E8BE-4E98-4F63-B144-FB19CE5C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14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0024D-B814-CEE2-A45E-B3BFF382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9DE933-47C2-2D1A-D15E-9C949DE07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4FF11D-0875-C1D1-346D-582EBC1BF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19D34A-5BAD-D879-31C2-5565669E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0180-ABEB-4DA7-9205-37BF5A9BFDE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AEF640-086C-FD40-223C-C83A5312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B48785-D911-22E7-1124-27125EC3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E8BE-4E98-4F63-B144-FB19CE5C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16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F75431-8EC6-45B7-5D9E-E940C2D9E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05D044-30AD-D92D-EAD2-A5C8228F4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69C580-B13F-40EB-7E2F-2C65658F3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410180-ABEB-4DA7-9205-37BF5A9BFDE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30375-5D7A-4DF7-8A05-015C71B7E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97D06-F036-8DE5-E520-9E27F5158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06E8BE-4E98-4F63-B144-FB19CE5C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1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33" Type="http://schemas.openxmlformats.org/officeDocument/2006/relationships/image" Target="../media/image41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8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35F5A028-D190-A567-2A04-F28ECF7095E5}"/>
              </a:ext>
            </a:extLst>
          </p:cNvPr>
          <p:cNvGrpSpPr/>
          <p:nvPr/>
        </p:nvGrpSpPr>
        <p:grpSpPr>
          <a:xfrm>
            <a:off x="969701" y="927368"/>
            <a:ext cx="3278051" cy="2093354"/>
            <a:chOff x="3388645" y="2055777"/>
            <a:chExt cx="3278051" cy="2093354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6C4412AA-DAC4-7750-1F06-7463F2C913B8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H="1">
              <a:off x="3862232" y="2565032"/>
              <a:ext cx="930087" cy="10468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68D8978-D6C4-A574-3602-52B70E1E59B5}"/>
                </a:ext>
              </a:extLst>
            </p:cNvPr>
            <p:cNvSpPr/>
            <p:nvPr/>
          </p:nvSpPr>
          <p:spPr>
            <a:xfrm>
              <a:off x="4014282" y="2782110"/>
              <a:ext cx="596629" cy="5966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5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</a:t>
              </a:r>
              <a:endPara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72A9683-7D00-49AB-E239-F015941DCCA3}"/>
                </a:ext>
              </a:extLst>
            </p:cNvPr>
            <p:cNvSpPr/>
            <p:nvPr/>
          </p:nvSpPr>
          <p:spPr>
            <a:xfrm>
              <a:off x="3388645" y="3546368"/>
              <a:ext cx="596629" cy="5966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5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endPara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AF35F52-3008-43A5-026A-4621C5E11B81}"/>
                </a:ext>
              </a:extLst>
            </p:cNvPr>
            <p:cNvSpPr/>
            <p:nvPr/>
          </p:nvSpPr>
          <p:spPr>
            <a:xfrm>
              <a:off x="5405336" y="2782109"/>
              <a:ext cx="596629" cy="5966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5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17</a:t>
              </a:r>
              <a:endPara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B1AE67B-E121-D715-9F7D-C1FB70A5A7E9}"/>
                </a:ext>
              </a:extLst>
            </p:cNvPr>
            <p:cNvSpPr/>
            <p:nvPr/>
          </p:nvSpPr>
          <p:spPr>
            <a:xfrm>
              <a:off x="4704944" y="3552502"/>
              <a:ext cx="596629" cy="5966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5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</a:t>
              </a:r>
              <a:endPara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D0EF25E-50CA-6EF2-DF48-329FB3AC138E}"/>
                </a:ext>
              </a:extLst>
            </p:cNvPr>
            <p:cNvSpPr/>
            <p:nvPr/>
          </p:nvSpPr>
          <p:spPr>
            <a:xfrm>
              <a:off x="6070067" y="3532054"/>
              <a:ext cx="596629" cy="5966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5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21</a:t>
              </a:r>
              <a:endPara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9644E4A-3A7E-3678-1390-5AA2BAF89DE1}"/>
                </a:ext>
              </a:extLst>
            </p:cNvPr>
            <p:cNvSpPr/>
            <p:nvPr/>
          </p:nvSpPr>
          <p:spPr>
            <a:xfrm>
              <a:off x="4704945" y="2055777"/>
              <a:ext cx="596629" cy="5966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5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</a:t>
              </a:r>
              <a:endPara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6E91074-6044-3E2E-6F30-6686B31CFC6F}"/>
                </a:ext>
              </a:extLst>
            </p:cNvPr>
            <p:cNvCxnSpPr>
              <a:stCxn id="9" idx="3"/>
              <a:endCxn id="4" idx="7"/>
            </p:cNvCxnSpPr>
            <p:nvPr/>
          </p:nvCxnSpPr>
          <p:spPr>
            <a:xfrm flipH="1">
              <a:off x="4523537" y="2565032"/>
              <a:ext cx="268782" cy="3044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F5F140F-203F-B8F7-D271-80301076D020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4510391" y="3327036"/>
              <a:ext cx="281927" cy="3128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F0E4B46F-5226-0E5D-5837-4F6634C206CC}"/>
                </a:ext>
              </a:extLst>
            </p:cNvPr>
            <p:cNvCxnSpPr>
              <a:cxnSpLocks/>
            </p:cNvCxnSpPr>
            <p:nvPr/>
          </p:nvCxnSpPr>
          <p:spPr>
            <a:xfrm>
              <a:off x="5223928" y="2553225"/>
              <a:ext cx="268782" cy="3044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1DEC83F-DD15-21AB-0EFD-E97B76531D59}"/>
                </a:ext>
              </a:extLst>
            </p:cNvPr>
            <p:cNvCxnSpPr>
              <a:cxnSpLocks/>
            </p:cNvCxnSpPr>
            <p:nvPr/>
          </p:nvCxnSpPr>
          <p:spPr>
            <a:xfrm>
              <a:off x="5901625" y="3303170"/>
              <a:ext cx="268782" cy="3044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35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>
            <a:extLst>
              <a:ext uri="{FF2B5EF4-FFF2-40B4-BE49-F238E27FC236}">
                <a16:creationId xmlns:a16="http://schemas.microsoft.com/office/drawing/2014/main" id="{6D0023C5-AB6B-5EDF-5ABD-BF5EF84E134A}"/>
              </a:ext>
            </a:extLst>
          </p:cNvPr>
          <p:cNvGrpSpPr/>
          <p:nvPr/>
        </p:nvGrpSpPr>
        <p:grpSpPr>
          <a:xfrm>
            <a:off x="520321" y="410862"/>
            <a:ext cx="6216077" cy="5367203"/>
            <a:chOff x="697875" y="952400"/>
            <a:chExt cx="6216077" cy="5367203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E82CFC6-1DA2-AEDB-08BD-9BA75F225FA7}"/>
                </a:ext>
              </a:extLst>
            </p:cNvPr>
            <p:cNvSpPr/>
            <p:nvPr/>
          </p:nvSpPr>
          <p:spPr>
            <a:xfrm>
              <a:off x="3382544" y="1059364"/>
              <a:ext cx="882852" cy="88285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(3, 6)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ECA7D508-4F5D-9608-C044-17F13E2DFE3A}"/>
                </a:ext>
              </a:extLst>
            </p:cNvPr>
            <p:cNvCxnSpPr>
              <a:cxnSpLocks/>
              <a:stCxn id="17" idx="4"/>
              <a:endCxn id="10" idx="0"/>
            </p:cNvCxnSpPr>
            <p:nvPr/>
          </p:nvCxnSpPr>
          <p:spPr>
            <a:xfrm flipH="1">
              <a:off x="2264156" y="1942216"/>
              <a:ext cx="1559814" cy="2399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D66A1E6-19D6-53DB-D157-E76530CA8757}"/>
                </a:ext>
              </a:extLst>
            </p:cNvPr>
            <p:cNvCxnSpPr>
              <a:cxnSpLocks/>
              <a:stCxn id="16" idx="4"/>
              <a:endCxn id="6" idx="0"/>
            </p:cNvCxnSpPr>
            <p:nvPr/>
          </p:nvCxnSpPr>
          <p:spPr>
            <a:xfrm>
              <a:off x="4706822" y="4151297"/>
              <a:ext cx="882852" cy="2016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8B371AE-0A20-A688-6DCD-8FFF25DFB81E}"/>
                </a:ext>
              </a:extLst>
            </p:cNvPr>
            <p:cNvSpPr/>
            <p:nvPr/>
          </p:nvSpPr>
          <p:spPr>
            <a:xfrm>
              <a:off x="6031100" y="3268445"/>
              <a:ext cx="882852" cy="88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(6, 11)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BD6F24E-9051-980B-B4DC-E8858CCD2F68}"/>
                </a:ext>
              </a:extLst>
            </p:cNvPr>
            <p:cNvSpPr/>
            <p:nvPr/>
          </p:nvSpPr>
          <p:spPr>
            <a:xfrm>
              <a:off x="5148248" y="4352902"/>
              <a:ext cx="882852" cy="88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1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(7, 6.5)</a:t>
              </a:r>
              <a:endPara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798E5B1-B4D7-E505-570F-A9757C542ED6}"/>
                </a:ext>
              </a:extLst>
            </p:cNvPr>
            <p:cNvSpPr/>
            <p:nvPr/>
          </p:nvSpPr>
          <p:spPr>
            <a:xfrm>
              <a:off x="4265396" y="3268445"/>
              <a:ext cx="882852" cy="882852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(5, 8)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52BCB1A-CBFC-1BCD-F702-950AC335FA2F}"/>
                </a:ext>
              </a:extLst>
            </p:cNvPr>
            <p:cNvSpPr/>
            <p:nvPr/>
          </p:nvSpPr>
          <p:spPr>
            <a:xfrm>
              <a:off x="5148248" y="2182772"/>
              <a:ext cx="882852" cy="88285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(6, 10)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CCF3D49-BDC5-7BA4-ABCD-35533FA482B3}"/>
                </a:ext>
              </a:extLst>
            </p:cNvPr>
            <p:cNvCxnSpPr>
              <a:cxnSpLocks/>
              <a:stCxn id="12" idx="4"/>
              <a:endCxn id="5" idx="0"/>
            </p:cNvCxnSpPr>
            <p:nvPr/>
          </p:nvCxnSpPr>
          <p:spPr>
            <a:xfrm>
              <a:off x="5589674" y="3065624"/>
              <a:ext cx="882852" cy="2028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15C3ED58-A5F6-2015-1D45-471257D5EFFC}"/>
                </a:ext>
              </a:extLst>
            </p:cNvPr>
            <p:cNvCxnSpPr>
              <a:cxnSpLocks/>
              <a:stCxn id="12" idx="4"/>
              <a:endCxn id="16" idx="0"/>
            </p:cNvCxnSpPr>
            <p:nvPr/>
          </p:nvCxnSpPr>
          <p:spPr>
            <a:xfrm flipH="1">
              <a:off x="4706822" y="3065624"/>
              <a:ext cx="882852" cy="2028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ED638B3-89CC-BD51-C337-7B33BADD8E59}"/>
                </a:ext>
              </a:extLst>
            </p:cNvPr>
            <p:cNvSpPr/>
            <p:nvPr/>
          </p:nvSpPr>
          <p:spPr>
            <a:xfrm>
              <a:off x="1822730" y="2182164"/>
              <a:ext cx="882852" cy="882852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(4, 4)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B3BE9FE-D8B8-3FA5-02A2-446EB7091386}"/>
                </a:ext>
              </a:extLst>
            </p:cNvPr>
            <p:cNvSpPr/>
            <p:nvPr/>
          </p:nvSpPr>
          <p:spPr>
            <a:xfrm>
              <a:off x="969220" y="3267837"/>
              <a:ext cx="882852" cy="88285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(3, 1)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8BA076F-EEB3-0F4F-D202-1DDFAE3AE3F2}"/>
                </a:ext>
              </a:extLst>
            </p:cNvPr>
            <p:cNvSpPr/>
            <p:nvPr/>
          </p:nvSpPr>
          <p:spPr>
            <a:xfrm>
              <a:off x="2552080" y="3267837"/>
              <a:ext cx="882852" cy="88285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(6, 2)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9BA1045-1D87-F627-B75B-9319B0288A19}"/>
                </a:ext>
              </a:extLst>
            </p:cNvPr>
            <p:cNvCxnSpPr>
              <a:cxnSpLocks/>
              <a:stCxn id="10" idx="4"/>
              <a:endCxn id="15" idx="0"/>
            </p:cNvCxnSpPr>
            <p:nvPr/>
          </p:nvCxnSpPr>
          <p:spPr>
            <a:xfrm>
              <a:off x="2264156" y="3065016"/>
              <a:ext cx="729350" cy="2028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4CFEA39-0444-6401-E356-14AE81D85607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1410646" y="3065016"/>
              <a:ext cx="853510" cy="2028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5BFAE4F-FEA2-D6F0-1B67-26A8DE1FC62F}"/>
                </a:ext>
              </a:extLst>
            </p:cNvPr>
            <p:cNvSpPr/>
            <p:nvPr/>
          </p:nvSpPr>
          <p:spPr>
            <a:xfrm>
              <a:off x="1760650" y="4352294"/>
              <a:ext cx="882852" cy="88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(2, 3)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E0D46AF2-0259-663C-431F-7FD6568B7854}"/>
                </a:ext>
              </a:extLst>
            </p:cNvPr>
            <p:cNvCxnSpPr>
              <a:cxnSpLocks/>
              <a:stCxn id="11" idx="4"/>
              <a:endCxn id="45" idx="0"/>
            </p:cNvCxnSpPr>
            <p:nvPr/>
          </p:nvCxnSpPr>
          <p:spPr>
            <a:xfrm>
              <a:off x="1410646" y="4150689"/>
              <a:ext cx="791430" cy="2016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B8D7885A-5279-BEAE-DAE4-8CB55951CD89}"/>
                </a:ext>
              </a:extLst>
            </p:cNvPr>
            <p:cNvCxnSpPr>
              <a:cxnSpLocks/>
              <a:stCxn id="17" idx="4"/>
              <a:endCxn id="12" idx="0"/>
            </p:cNvCxnSpPr>
            <p:nvPr/>
          </p:nvCxnSpPr>
          <p:spPr>
            <a:xfrm>
              <a:off x="3823970" y="1942216"/>
              <a:ext cx="1765704" cy="2405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8A3AC2B-32FF-39F3-83EC-58926DD25B9C}"/>
                </a:ext>
              </a:extLst>
            </p:cNvPr>
            <p:cNvSpPr txBox="1"/>
            <p:nvPr/>
          </p:nvSpPr>
          <p:spPr>
            <a:xfrm>
              <a:off x="969220" y="5576323"/>
              <a:ext cx="5789983" cy="743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파란색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노드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1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차원 선택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(1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차원의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Variance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큼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</a:pPr>
              <a:r>
                <a:rPr lang="ko-KR" altLang="en-US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빨간색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노드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2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차원 선택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(2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차원의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Variance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큼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BB18791-2623-3622-9FD8-346C518E8FD9}"/>
                    </a:ext>
                  </a:extLst>
                </p:cNvPr>
                <p:cNvSpPr txBox="1"/>
                <p:nvPr/>
              </p:nvSpPr>
              <p:spPr>
                <a:xfrm>
                  <a:off x="3106893" y="952400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BB18791-2623-3622-9FD8-346C518E8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893" y="952400"/>
                  <a:ext cx="32803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208" r="-5660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5F29F1A-FA6E-D6C3-13C4-93C27DAC2E8B}"/>
                    </a:ext>
                  </a:extLst>
                </p:cNvPr>
                <p:cNvSpPr txBox="1"/>
                <p:nvPr/>
              </p:nvSpPr>
              <p:spPr>
                <a:xfrm>
                  <a:off x="1551835" y="2107289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5F29F1A-FA6E-D6C3-13C4-93C27DAC2E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1835" y="2107289"/>
                  <a:ext cx="32803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1111" r="-3704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408F653-3C7F-6B86-11AE-9C6D6645BE7B}"/>
                    </a:ext>
                  </a:extLst>
                </p:cNvPr>
                <p:cNvSpPr txBox="1"/>
                <p:nvPr/>
              </p:nvSpPr>
              <p:spPr>
                <a:xfrm>
                  <a:off x="697875" y="3152001"/>
                  <a:ext cx="3227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408F653-3C7F-6B86-11AE-9C6D6645B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875" y="3152001"/>
                  <a:ext cx="32271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1321" r="-3774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78F1710D-3CE0-DB60-DE03-93A843EDB1A3}"/>
                    </a:ext>
                  </a:extLst>
                </p:cNvPr>
                <p:cNvSpPr txBox="1"/>
                <p:nvPr/>
              </p:nvSpPr>
              <p:spPr>
                <a:xfrm>
                  <a:off x="3306735" y="3152000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78F1710D-3CE0-DB60-DE03-93A843EDB1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735" y="3152000"/>
                  <a:ext cx="32803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1111" r="-3704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BC639A6-E4CB-7EB9-D7E2-5C4BAD3032B9}"/>
                    </a:ext>
                  </a:extLst>
                </p:cNvPr>
                <p:cNvSpPr txBox="1"/>
                <p:nvPr/>
              </p:nvSpPr>
              <p:spPr>
                <a:xfrm>
                  <a:off x="1432611" y="4347205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BC639A6-E4CB-7EB9-D7E2-5C4BAD303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2611" y="4347205"/>
                  <a:ext cx="32803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2963" r="-1852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E38D765-7A8A-9585-5835-E1B0F58BABA4}"/>
                    </a:ext>
                  </a:extLst>
                </p:cNvPr>
                <p:cNvSpPr txBox="1"/>
                <p:nvPr/>
              </p:nvSpPr>
              <p:spPr>
                <a:xfrm>
                  <a:off x="4840065" y="2182164"/>
                  <a:ext cx="3232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E38D765-7A8A-9585-5835-E1B0F58BAB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0065" y="2182164"/>
                  <a:ext cx="32322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3208" r="-1887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01BBD27-A3AD-2B44-BCBB-924F13CB107F}"/>
                    </a:ext>
                  </a:extLst>
                </p:cNvPr>
                <p:cNvSpPr txBox="1"/>
                <p:nvPr/>
              </p:nvSpPr>
              <p:spPr>
                <a:xfrm>
                  <a:off x="4006778" y="3165637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01BBD27-A3AD-2B44-BCBB-924F13CB10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6778" y="3165637"/>
                  <a:ext cx="32803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1111" r="-3704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3F09F46-71F1-E6D2-679D-185F8A41F3D2}"/>
                    </a:ext>
                  </a:extLst>
                </p:cNvPr>
                <p:cNvSpPr txBox="1"/>
                <p:nvPr/>
              </p:nvSpPr>
              <p:spPr>
                <a:xfrm>
                  <a:off x="5675500" y="3187335"/>
                  <a:ext cx="4205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3F09F46-71F1-E6D2-679D-185F8A41F3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5500" y="3187335"/>
                  <a:ext cx="42050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145" r="-1449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025DA29B-D13B-8124-901E-59B76ABE9AD1}"/>
                    </a:ext>
                  </a:extLst>
                </p:cNvPr>
                <p:cNvSpPr txBox="1"/>
                <p:nvPr/>
              </p:nvSpPr>
              <p:spPr>
                <a:xfrm>
                  <a:off x="4797412" y="4349920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025DA29B-D13B-8124-901E-59B76ABE9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7412" y="4349920"/>
                  <a:ext cx="32803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2963" r="-1852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0147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29B69E2-8344-7B94-0389-5FC907A1B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790286"/>
              </p:ext>
            </p:extLst>
          </p:nvPr>
        </p:nvGraphicFramePr>
        <p:xfrm>
          <a:off x="1810057" y="630889"/>
          <a:ext cx="5947095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645">
                  <a:extLst>
                    <a:ext uri="{9D8B030D-6E8A-4147-A177-3AD203B41FA5}">
                      <a16:colId xmlns:a16="http://schemas.microsoft.com/office/drawing/2014/main" val="1393048392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2957218787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2925192227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2958631538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1708813326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1907154431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2234763645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244266684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1233484291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1788924587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420105502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40509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54951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78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49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83578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76851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0035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78587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39854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043793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6815E72-1439-CC43-80CE-642AB228E991}"/>
              </a:ext>
            </a:extLst>
          </p:cNvPr>
          <p:cNvCxnSpPr/>
          <p:nvPr/>
        </p:nvCxnSpPr>
        <p:spPr>
          <a:xfrm>
            <a:off x="1810058" y="630889"/>
            <a:ext cx="0" cy="5707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06A2501-C8F3-5F7F-6252-3F41183CB0A9}"/>
              </a:ext>
            </a:extLst>
          </p:cNvPr>
          <p:cNvCxnSpPr>
            <a:cxnSpLocks/>
          </p:cNvCxnSpPr>
          <p:nvPr/>
        </p:nvCxnSpPr>
        <p:spPr>
          <a:xfrm>
            <a:off x="1810058" y="630889"/>
            <a:ext cx="62900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403861E-ED71-2A26-D59C-8A58D249C742}"/>
              </a:ext>
            </a:extLst>
          </p:cNvPr>
          <p:cNvSpPr txBox="1"/>
          <p:nvPr/>
        </p:nvSpPr>
        <p:spPr>
          <a:xfrm rot="16200000">
            <a:off x="404551" y="3146222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Dimension 1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209400-002A-A151-BB9D-DFAB24686FC9}"/>
              </a:ext>
            </a:extLst>
          </p:cNvPr>
          <p:cNvSpPr txBox="1"/>
          <p:nvPr/>
        </p:nvSpPr>
        <p:spPr>
          <a:xfrm>
            <a:off x="4033238" y="-46210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Dimension 2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B3372A-F716-C5FD-91F9-E11765865531}"/>
                  </a:ext>
                </a:extLst>
              </p:cNvPr>
              <p:cNvSpPr txBox="1"/>
              <p:nvPr/>
            </p:nvSpPr>
            <p:spPr>
              <a:xfrm>
                <a:off x="1482974" y="1029810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B3372A-F716-C5FD-91F9-E11765865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974" y="1029810"/>
                <a:ext cx="209993" cy="276999"/>
              </a:xfrm>
              <a:prstGeom prst="rect">
                <a:avLst/>
              </a:prstGeom>
              <a:blipFill>
                <a:blip r:embed="rId2"/>
                <a:stretch>
                  <a:fillRect l="-17143" r="-20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059091-29EA-3D49-7959-B47269B65C47}"/>
                  </a:ext>
                </a:extLst>
              </p:cNvPr>
              <p:cNvSpPr txBox="1"/>
              <p:nvPr/>
            </p:nvSpPr>
            <p:spPr>
              <a:xfrm>
                <a:off x="1482974" y="1555975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059091-29EA-3D49-7959-B47269B65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974" y="1555975"/>
                <a:ext cx="209994" cy="276999"/>
              </a:xfrm>
              <a:prstGeom prst="rect">
                <a:avLst/>
              </a:prstGeom>
              <a:blipFill>
                <a:blip r:embed="rId3"/>
                <a:stretch>
                  <a:fillRect l="-17143" r="-2000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04F3CF-5064-B423-4E50-73E5FCC609CB}"/>
                  </a:ext>
                </a:extLst>
              </p:cNvPr>
              <p:cNvSpPr txBox="1"/>
              <p:nvPr/>
            </p:nvSpPr>
            <p:spPr>
              <a:xfrm>
                <a:off x="1482974" y="2082140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04F3CF-5064-B423-4E50-73E5FCC60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974" y="2082140"/>
                <a:ext cx="209994" cy="276999"/>
              </a:xfrm>
              <a:prstGeom prst="rect">
                <a:avLst/>
              </a:prstGeom>
              <a:blipFill>
                <a:blip r:embed="rId4"/>
                <a:stretch>
                  <a:fillRect l="-17143" r="-20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EFED64-3618-EA73-07EE-F2B9177FE770}"/>
                  </a:ext>
                </a:extLst>
              </p:cNvPr>
              <p:cNvSpPr txBox="1"/>
              <p:nvPr/>
            </p:nvSpPr>
            <p:spPr>
              <a:xfrm>
                <a:off x="1482974" y="2608305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EFED64-3618-EA73-07EE-F2B9177FE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974" y="2608305"/>
                <a:ext cx="209994" cy="276999"/>
              </a:xfrm>
              <a:prstGeom prst="rect">
                <a:avLst/>
              </a:prstGeom>
              <a:blipFill>
                <a:blip r:embed="rId5"/>
                <a:stretch>
                  <a:fillRect l="-17143" r="-20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17F277-5B9D-4AB8-5A79-3DC55BD2183A}"/>
                  </a:ext>
                </a:extLst>
              </p:cNvPr>
              <p:cNvSpPr txBox="1"/>
              <p:nvPr/>
            </p:nvSpPr>
            <p:spPr>
              <a:xfrm>
                <a:off x="1482974" y="3192389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17F277-5B9D-4AB8-5A79-3DC55BD21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974" y="3192389"/>
                <a:ext cx="209994" cy="276999"/>
              </a:xfrm>
              <a:prstGeom prst="rect">
                <a:avLst/>
              </a:prstGeom>
              <a:blipFill>
                <a:blip r:embed="rId6"/>
                <a:stretch>
                  <a:fillRect l="-20000" r="-20000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EE6496C-1D00-5BE1-6D41-1F67E2FBBF84}"/>
                  </a:ext>
                </a:extLst>
              </p:cNvPr>
              <p:cNvSpPr txBox="1"/>
              <p:nvPr/>
            </p:nvSpPr>
            <p:spPr>
              <a:xfrm>
                <a:off x="1482974" y="3724183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EE6496C-1D00-5BE1-6D41-1F67E2FBB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974" y="3724183"/>
                <a:ext cx="209994" cy="276999"/>
              </a:xfrm>
              <a:prstGeom prst="rect">
                <a:avLst/>
              </a:prstGeom>
              <a:blipFill>
                <a:blip r:embed="rId7"/>
                <a:stretch>
                  <a:fillRect l="-17143" r="-20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F9933E-B359-8B5B-3257-BDDFCA57E3E1}"/>
                  </a:ext>
                </a:extLst>
              </p:cNvPr>
              <p:cNvSpPr txBox="1"/>
              <p:nvPr/>
            </p:nvSpPr>
            <p:spPr>
              <a:xfrm>
                <a:off x="1482974" y="4250347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F9933E-B359-8B5B-3257-BDDFCA57E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974" y="4250347"/>
                <a:ext cx="209994" cy="276999"/>
              </a:xfrm>
              <a:prstGeom prst="rect">
                <a:avLst/>
              </a:prstGeom>
              <a:blipFill>
                <a:blip r:embed="rId8"/>
                <a:stretch>
                  <a:fillRect l="-17143" r="-2000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0F6B900-A29B-354E-E2A5-203BF41528E7}"/>
                  </a:ext>
                </a:extLst>
              </p:cNvPr>
              <p:cNvSpPr txBox="1"/>
              <p:nvPr/>
            </p:nvSpPr>
            <p:spPr>
              <a:xfrm>
                <a:off x="1482974" y="4805472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0F6B900-A29B-354E-E2A5-203BF4152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974" y="4805472"/>
                <a:ext cx="209994" cy="276999"/>
              </a:xfrm>
              <a:prstGeom prst="rect">
                <a:avLst/>
              </a:prstGeom>
              <a:blipFill>
                <a:blip r:embed="rId9"/>
                <a:stretch>
                  <a:fillRect l="-17143" r="-2000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FA189DD-AB6C-DBD8-7449-A465DDE5E1C0}"/>
                  </a:ext>
                </a:extLst>
              </p:cNvPr>
              <p:cNvSpPr txBox="1"/>
              <p:nvPr/>
            </p:nvSpPr>
            <p:spPr>
              <a:xfrm>
                <a:off x="1482974" y="5360597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FA189DD-AB6C-DBD8-7449-A465DDE5E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974" y="5360597"/>
                <a:ext cx="209994" cy="276999"/>
              </a:xfrm>
              <a:prstGeom prst="rect">
                <a:avLst/>
              </a:prstGeom>
              <a:blipFill>
                <a:blip r:embed="rId10"/>
                <a:stretch>
                  <a:fillRect l="-17143" r="-2000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20017F-7815-2735-4D31-5B82177B2025}"/>
                  </a:ext>
                </a:extLst>
              </p:cNvPr>
              <p:cNvSpPr txBox="1"/>
              <p:nvPr/>
            </p:nvSpPr>
            <p:spPr>
              <a:xfrm>
                <a:off x="1413279" y="5886761"/>
                <a:ext cx="3382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20017F-7815-2735-4D31-5B82177B2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279" y="5886761"/>
                <a:ext cx="338234" cy="276999"/>
              </a:xfrm>
              <a:prstGeom prst="rect">
                <a:avLst/>
              </a:prstGeom>
              <a:blipFill>
                <a:blip r:embed="rId11"/>
                <a:stretch>
                  <a:fillRect l="-12727" r="-12727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E45CF3C-EBB6-4F2A-577D-D984C2800CE9}"/>
                  </a:ext>
                </a:extLst>
              </p:cNvPr>
              <p:cNvSpPr txBox="1"/>
              <p:nvPr/>
            </p:nvSpPr>
            <p:spPr>
              <a:xfrm>
                <a:off x="1482974" y="326678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E45CF3C-EBB6-4F2A-577D-D984C2800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974" y="326678"/>
                <a:ext cx="209993" cy="276999"/>
              </a:xfrm>
              <a:prstGeom prst="rect">
                <a:avLst/>
              </a:prstGeom>
              <a:blipFill>
                <a:blip r:embed="rId12"/>
                <a:stretch>
                  <a:fillRect l="-17143" r="-20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3F43C4-16D7-3A7D-1684-695D5FE6D60A}"/>
                  </a:ext>
                </a:extLst>
              </p:cNvPr>
              <p:cNvSpPr txBox="1"/>
              <p:nvPr/>
            </p:nvSpPr>
            <p:spPr>
              <a:xfrm>
                <a:off x="2219820" y="326678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3F43C4-16D7-3A7D-1684-695D5FE6D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820" y="326678"/>
                <a:ext cx="209993" cy="276999"/>
              </a:xfrm>
              <a:prstGeom prst="rect">
                <a:avLst/>
              </a:prstGeom>
              <a:blipFill>
                <a:blip r:embed="rId13"/>
                <a:stretch>
                  <a:fillRect l="-17143" r="-20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D13E02E-4D5C-B487-C893-23E4B5854840}"/>
                  </a:ext>
                </a:extLst>
              </p:cNvPr>
              <p:cNvSpPr txBox="1"/>
              <p:nvPr/>
            </p:nvSpPr>
            <p:spPr>
              <a:xfrm>
                <a:off x="2782185" y="326678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D13E02E-4D5C-B487-C893-23E4B5854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185" y="326678"/>
                <a:ext cx="209993" cy="276999"/>
              </a:xfrm>
              <a:prstGeom prst="rect">
                <a:avLst/>
              </a:prstGeom>
              <a:blipFill>
                <a:blip r:embed="rId14"/>
                <a:stretch>
                  <a:fillRect l="-17143" r="-20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1983D84-D9F8-C6EC-08E5-3852D577616C}"/>
                  </a:ext>
                </a:extLst>
              </p:cNvPr>
              <p:cNvSpPr txBox="1"/>
              <p:nvPr/>
            </p:nvSpPr>
            <p:spPr>
              <a:xfrm>
                <a:off x="3318876" y="326678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1983D84-D9F8-C6EC-08E5-3852D5776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876" y="326678"/>
                <a:ext cx="209993" cy="276999"/>
              </a:xfrm>
              <a:prstGeom prst="rect">
                <a:avLst/>
              </a:prstGeom>
              <a:blipFill>
                <a:blip r:embed="rId15"/>
                <a:stretch>
                  <a:fillRect l="-17143" r="-20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4E3C54-279D-C921-68FA-643BF06BC90F}"/>
                  </a:ext>
                </a:extLst>
              </p:cNvPr>
              <p:cNvSpPr txBox="1"/>
              <p:nvPr/>
            </p:nvSpPr>
            <p:spPr>
              <a:xfrm>
                <a:off x="3855034" y="326678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4E3C54-279D-C921-68FA-643BF06BC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034" y="326678"/>
                <a:ext cx="209993" cy="276999"/>
              </a:xfrm>
              <a:prstGeom prst="rect">
                <a:avLst/>
              </a:prstGeom>
              <a:blipFill>
                <a:blip r:embed="rId16"/>
                <a:stretch>
                  <a:fillRect l="-17143" r="-20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D5F8EF-8422-5F52-6FFB-C3540017FCE2}"/>
                  </a:ext>
                </a:extLst>
              </p:cNvPr>
              <p:cNvSpPr txBox="1"/>
              <p:nvPr/>
            </p:nvSpPr>
            <p:spPr>
              <a:xfrm>
                <a:off x="4399643" y="326678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D5F8EF-8422-5F52-6FFB-C3540017F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643" y="326678"/>
                <a:ext cx="209993" cy="276999"/>
              </a:xfrm>
              <a:prstGeom prst="rect">
                <a:avLst/>
              </a:prstGeom>
              <a:blipFill>
                <a:blip r:embed="rId17"/>
                <a:stretch>
                  <a:fillRect l="-20588" r="-23529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8C18F64-5D40-3111-05ED-8F9E94A3E1C9}"/>
                  </a:ext>
                </a:extLst>
              </p:cNvPr>
              <p:cNvSpPr txBox="1"/>
              <p:nvPr/>
            </p:nvSpPr>
            <p:spPr>
              <a:xfrm>
                <a:off x="4944252" y="326678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8C18F64-5D40-3111-05ED-8F9E94A3E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52" y="326678"/>
                <a:ext cx="209993" cy="276999"/>
              </a:xfrm>
              <a:prstGeom prst="rect">
                <a:avLst/>
              </a:prstGeom>
              <a:blipFill>
                <a:blip r:embed="rId18"/>
                <a:stretch>
                  <a:fillRect l="-17143" r="-20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8CA3998-CCF2-AD89-82B2-E4A3F74FAACA}"/>
                  </a:ext>
                </a:extLst>
              </p:cNvPr>
              <p:cNvSpPr txBox="1"/>
              <p:nvPr/>
            </p:nvSpPr>
            <p:spPr>
              <a:xfrm>
                <a:off x="5481241" y="326678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8CA3998-CCF2-AD89-82B2-E4A3F74FA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241" y="326678"/>
                <a:ext cx="209993" cy="276999"/>
              </a:xfrm>
              <a:prstGeom prst="rect">
                <a:avLst/>
              </a:prstGeom>
              <a:blipFill>
                <a:blip r:embed="rId19"/>
                <a:stretch>
                  <a:fillRect l="-17143" r="-20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0C685FF-1344-36F7-08CB-D9FED9FCA1E5}"/>
                  </a:ext>
                </a:extLst>
              </p:cNvPr>
              <p:cNvSpPr txBox="1"/>
              <p:nvPr/>
            </p:nvSpPr>
            <p:spPr>
              <a:xfrm>
                <a:off x="6022364" y="326678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0C685FF-1344-36F7-08CB-D9FED9FCA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364" y="326678"/>
                <a:ext cx="209993" cy="276999"/>
              </a:xfrm>
              <a:prstGeom prst="rect">
                <a:avLst/>
              </a:prstGeom>
              <a:blipFill>
                <a:blip r:embed="rId20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6F388A4-3639-DC4E-9964-9554AF2BC8BE}"/>
                  </a:ext>
                </a:extLst>
              </p:cNvPr>
              <p:cNvSpPr txBox="1"/>
              <p:nvPr/>
            </p:nvSpPr>
            <p:spPr>
              <a:xfrm>
                <a:off x="6563487" y="326678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6F388A4-3639-DC4E-9964-9554AF2BC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487" y="326678"/>
                <a:ext cx="209993" cy="276999"/>
              </a:xfrm>
              <a:prstGeom prst="rect">
                <a:avLst/>
              </a:prstGeom>
              <a:blipFill>
                <a:blip r:embed="rId21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F62860-F2EA-2DD4-0F16-C4F148EF77D1}"/>
                  </a:ext>
                </a:extLst>
              </p:cNvPr>
              <p:cNvSpPr txBox="1"/>
              <p:nvPr/>
            </p:nvSpPr>
            <p:spPr>
              <a:xfrm>
                <a:off x="7021927" y="326678"/>
                <a:ext cx="3382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F62860-F2EA-2DD4-0F16-C4F148EF7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927" y="326678"/>
                <a:ext cx="338234" cy="276999"/>
              </a:xfrm>
              <a:prstGeom prst="rect">
                <a:avLst/>
              </a:prstGeom>
              <a:blipFill>
                <a:blip r:embed="rId22"/>
                <a:stretch>
                  <a:fillRect l="-12727" r="-12727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59969AD-B988-8DCA-7F2A-443569FE0AB5}"/>
                  </a:ext>
                </a:extLst>
              </p:cNvPr>
              <p:cNvSpPr txBox="1"/>
              <p:nvPr/>
            </p:nvSpPr>
            <p:spPr>
              <a:xfrm>
                <a:off x="4690119" y="1897521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59969AD-B988-8DCA-7F2A-443569FE0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119" y="1897521"/>
                <a:ext cx="328039" cy="276999"/>
              </a:xfrm>
              <a:prstGeom prst="rect">
                <a:avLst/>
              </a:prstGeom>
              <a:blipFill>
                <a:blip r:embed="rId23"/>
                <a:stretch>
                  <a:fillRect l="-11111" r="-3704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타원 33">
            <a:extLst>
              <a:ext uri="{FF2B5EF4-FFF2-40B4-BE49-F238E27FC236}">
                <a16:creationId xmlns:a16="http://schemas.microsoft.com/office/drawing/2014/main" id="{6569FB9E-11C6-635F-66BF-AB20A54A148A}"/>
              </a:ext>
            </a:extLst>
          </p:cNvPr>
          <p:cNvSpPr/>
          <p:nvPr/>
        </p:nvSpPr>
        <p:spPr>
          <a:xfrm>
            <a:off x="5009280" y="2220639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6AE57CF-772D-780A-CB64-38922E9A4995}"/>
              </a:ext>
            </a:extLst>
          </p:cNvPr>
          <p:cNvSpPr/>
          <p:nvPr/>
        </p:nvSpPr>
        <p:spPr>
          <a:xfrm>
            <a:off x="2315938" y="2202050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05B96A7-C3A9-4678-5618-43D923BAB8BC}"/>
                  </a:ext>
                </a:extLst>
              </p:cNvPr>
              <p:cNvSpPr txBox="1"/>
              <p:nvPr/>
            </p:nvSpPr>
            <p:spPr>
              <a:xfrm>
                <a:off x="2002100" y="1907611"/>
                <a:ext cx="322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05B96A7-C3A9-4678-5618-43D923BAB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100" y="1907611"/>
                <a:ext cx="322716" cy="276999"/>
              </a:xfrm>
              <a:prstGeom prst="rect">
                <a:avLst/>
              </a:prstGeom>
              <a:blipFill>
                <a:blip r:embed="rId24"/>
                <a:stretch>
                  <a:fillRect l="-11321" r="-377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타원 36">
            <a:extLst>
              <a:ext uri="{FF2B5EF4-FFF2-40B4-BE49-F238E27FC236}">
                <a16:creationId xmlns:a16="http://schemas.microsoft.com/office/drawing/2014/main" id="{5068A753-4D3F-8B3A-C7E3-9F7F55067ADC}"/>
              </a:ext>
            </a:extLst>
          </p:cNvPr>
          <p:cNvSpPr/>
          <p:nvPr/>
        </p:nvSpPr>
        <p:spPr>
          <a:xfrm>
            <a:off x="3386959" y="1676718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30B30EF-1570-68EF-C7C4-01B3E6EBF900}"/>
                  </a:ext>
                </a:extLst>
              </p:cNvPr>
              <p:cNvSpPr txBox="1"/>
              <p:nvPr/>
            </p:nvSpPr>
            <p:spPr>
              <a:xfrm>
                <a:off x="3088452" y="1372506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30B30EF-1570-68EF-C7C4-01B3E6EBF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452" y="1372506"/>
                <a:ext cx="328039" cy="276999"/>
              </a:xfrm>
              <a:prstGeom prst="rect">
                <a:avLst/>
              </a:prstGeom>
              <a:blipFill>
                <a:blip r:embed="rId25"/>
                <a:stretch>
                  <a:fillRect l="-13208" r="-3774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201B781-AB78-EA4A-F95D-F05EDFFEBA41}"/>
                  </a:ext>
                </a:extLst>
              </p:cNvPr>
              <p:cNvSpPr txBox="1"/>
              <p:nvPr/>
            </p:nvSpPr>
            <p:spPr>
              <a:xfrm>
                <a:off x="2517443" y="3503750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201B781-AB78-EA4A-F95D-F05EDFFEB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443" y="3503750"/>
                <a:ext cx="328039" cy="276999"/>
              </a:xfrm>
              <a:prstGeom prst="rect">
                <a:avLst/>
              </a:prstGeom>
              <a:blipFill>
                <a:blip r:embed="rId26"/>
                <a:stretch>
                  <a:fillRect l="-12963" r="-185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타원 39">
            <a:extLst>
              <a:ext uri="{FF2B5EF4-FFF2-40B4-BE49-F238E27FC236}">
                <a16:creationId xmlns:a16="http://schemas.microsoft.com/office/drawing/2014/main" id="{7D21CEC8-FFDB-1E3D-8BFF-12985A2FAE1D}"/>
              </a:ext>
            </a:extLst>
          </p:cNvPr>
          <p:cNvSpPr/>
          <p:nvPr/>
        </p:nvSpPr>
        <p:spPr>
          <a:xfrm>
            <a:off x="2848000" y="3834529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1500CFA-D05B-DAA1-C273-0D4DBCFB5EEC}"/>
                  </a:ext>
                </a:extLst>
              </p:cNvPr>
              <p:cNvSpPr txBox="1"/>
              <p:nvPr/>
            </p:nvSpPr>
            <p:spPr>
              <a:xfrm>
                <a:off x="3598995" y="2394651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1500CFA-D05B-DAA1-C273-0D4DBCFB5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995" y="2394651"/>
                <a:ext cx="328039" cy="276999"/>
              </a:xfrm>
              <a:prstGeom prst="rect">
                <a:avLst/>
              </a:prstGeom>
              <a:blipFill>
                <a:blip r:embed="rId27"/>
                <a:stretch>
                  <a:fillRect l="-11111" r="-370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타원 41">
            <a:extLst>
              <a:ext uri="{FF2B5EF4-FFF2-40B4-BE49-F238E27FC236}">
                <a16:creationId xmlns:a16="http://schemas.microsoft.com/office/drawing/2014/main" id="{DFC0A44C-F68A-0BD7-E880-999A8ADD8EE8}"/>
              </a:ext>
            </a:extLst>
          </p:cNvPr>
          <p:cNvSpPr/>
          <p:nvPr/>
        </p:nvSpPr>
        <p:spPr>
          <a:xfrm>
            <a:off x="3927034" y="2747414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04E6B69-CBDC-F5E5-972D-6780B33E22A0}"/>
                  </a:ext>
                </a:extLst>
              </p:cNvPr>
              <p:cNvSpPr txBox="1"/>
              <p:nvPr/>
            </p:nvSpPr>
            <p:spPr>
              <a:xfrm>
                <a:off x="4133783" y="4604451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04E6B69-CBDC-F5E5-972D-6780B33E2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783" y="4604451"/>
                <a:ext cx="328039" cy="276999"/>
              </a:xfrm>
              <a:prstGeom prst="rect">
                <a:avLst/>
              </a:prstGeom>
              <a:blipFill>
                <a:blip r:embed="rId28"/>
                <a:stretch>
                  <a:fillRect l="-11111" r="-3704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타원 43">
            <a:extLst>
              <a:ext uri="{FF2B5EF4-FFF2-40B4-BE49-F238E27FC236}">
                <a16:creationId xmlns:a16="http://schemas.microsoft.com/office/drawing/2014/main" id="{1483BD11-9C77-B3E2-B829-4487C0983C74}"/>
              </a:ext>
            </a:extLst>
          </p:cNvPr>
          <p:cNvSpPr/>
          <p:nvPr/>
        </p:nvSpPr>
        <p:spPr>
          <a:xfrm>
            <a:off x="4474620" y="4904790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267E29-FED0-2ABD-EDEA-FB1FF88EB72B}"/>
                  </a:ext>
                </a:extLst>
              </p:cNvPr>
              <p:cNvSpPr txBox="1"/>
              <p:nvPr/>
            </p:nvSpPr>
            <p:spPr>
              <a:xfrm>
                <a:off x="5113239" y="4036302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267E29-FED0-2ABD-EDEA-FB1FF88EB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239" y="4036302"/>
                <a:ext cx="328039" cy="276999"/>
              </a:xfrm>
              <a:prstGeom prst="rect">
                <a:avLst/>
              </a:prstGeom>
              <a:blipFill>
                <a:blip r:embed="rId29"/>
                <a:stretch>
                  <a:fillRect l="-12963" r="-185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타원 45">
            <a:extLst>
              <a:ext uri="{FF2B5EF4-FFF2-40B4-BE49-F238E27FC236}">
                <a16:creationId xmlns:a16="http://schemas.microsoft.com/office/drawing/2014/main" id="{263E28B8-B7F6-E44E-4B74-9A52B3B7E4D0}"/>
              </a:ext>
            </a:extLst>
          </p:cNvPr>
          <p:cNvSpPr/>
          <p:nvPr/>
        </p:nvSpPr>
        <p:spPr>
          <a:xfrm>
            <a:off x="5277259" y="4373438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F0DA67A-88DE-29B5-0F83-295E0AE0A4E8}"/>
                  </a:ext>
                </a:extLst>
              </p:cNvPr>
              <p:cNvSpPr txBox="1"/>
              <p:nvPr/>
            </p:nvSpPr>
            <p:spPr>
              <a:xfrm>
                <a:off x="5790821" y="3002269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F0DA67A-88DE-29B5-0F83-295E0AE0A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821" y="3002269"/>
                <a:ext cx="328039" cy="276999"/>
              </a:xfrm>
              <a:prstGeom prst="rect">
                <a:avLst/>
              </a:prstGeom>
              <a:blipFill>
                <a:blip r:embed="rId30"/>
                <a:stretch>
                  <a:fillRect l="-12963" r="-185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타원 47">
            <a:extLst>
              <a:ext uri="{FF2B5EF4-FFF2-40B4-BE49-F238E27FC236}">
                <a16:creationId xmlns:a16="http://schemas.microsoft.com/office/drawing/2014/main" id="{6D2BC4B1-2875-4CD3-423E-623B28FC65CF}"/>
              </a:ext>
            </a:extLst>
          </p:cNvPr>
          <p:cNvSpPr/>
          <p:nvPr/>
        </p:nvSpPr>
        <p:spPr>
          <a:xfrm>
            <a:off x="6088380" y="3299327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3222614-A92D-D82D-A64A-4B9713936FA1}"/>
                  </a:ext>
                </a:extLst>
              </p:cNvPr>
              <p:cNvSpPr txBox="1"/>
              <p:nvPr/>
            </p:nvSpPr>
            <p:spPr>
              <a:xfrm>
                <a:off x="6840648" y="3541899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3222614-A92D-D82D-A64A-4B9713936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648" y="3541899"/>
                <a:ext cx="323229" cy="276999"/>
              </a:xfrm>
              <a:prstGeom prst="rect">
                <a:avLst/>
              </a:prstGeom>
              <a:blipFill>
                <a:blip r:embed="rId31"/>
                <a:stretch>
                  <a:fillRect l="-11321" r="-3774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타원 49">
            <a:extLst>
              <a:ext uri="{FF2B5EF4-FFF2-40B4-BE49-F238E27FC236}">
                <a16:creationId xmlns:a16="http://schemas.microsoft.com/office/drawing/2014/main" id="{A9F2ECAD-E89C-28EC-CC64-A4DFEEE8FAF8}"/>
              </a:ext>
            </a:extLst>
          </p:cNvPr>
          <p:cNvSpPr/>
          <p:nvPr/>
        </p:nvSpPr>
        <p:spPr>
          <a:xfrm>
            <a:off x="7166067" y="3823501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A9EFE00-6C44-2EE3-AB72-D520CA9C6390}"/>
                  </a:ext>
                </a:extLst>
              </p:cNvPr>
              <p:cNvSpPr txBox="1"/>
              <p:nvPr/>
            </p:nvSpPr>
            <p:spPr>
              <a:xfrm>
                <a:off x="7566329" y="326678"/>
                <a:ext cx="3382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A9EFE00-6C44-2EE3-AB72-D520CA9C6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329" y="326678"/>
                <a:ext cx="338234" cy="276999"/>
              </a:xfrm>
              <a:prstGeom prst="rect">
                <a:avLst/>
              </a:prstGeom>
              <a:blipFill>
                <a:blip r:embed="rId32"/>
                <a:stretch>
                  <a:fillRect l="-10714" r="-125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BE40EE0-17E1-169E-A385-D87C9640CF0F}"/>
                  </a:ext>
                </a:extLst>
              </p:cNvPr>
              <p:cNvSpPr txBox="1"/>
              <p:nvPr/>
            </p:nvSpPr>
            <p:spPr>
              <a:xfrm>
                <a:off x="7334462" y="3541899"/>
                <a:ext cx="4205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BE40EE0-17E1-169E-A385-D87C9640C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462" y="3541899"/>
                <a:ext cx="420500" cy="276999"/>
              </a:xfrm>
              <a:prstGeom prst="rect">
                <a:avLst/>
              </a:prstGeom>
              <a:blipFill>
                <a:blip r:embed="rId33"/>
                <a:stretch>
                  <a:fillRect l="-8696" r="-2899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타원 53">
            <a:extLst>
              <a:ext uri="{FF2B5EF4-FFF2-40B4-BE49-F238E27FC236}">
                <a16:creationId xmlns:a16="http://schemas.microsoft.com/office/drawing/2014/main" id="{836042A3-D695-0BEC-A41B-59D4858DF522}"/>
              </a:ext>
            </a:extLst>
          </p:cNvPr>
          <p:cNvSpPr/>
          <p:nvPr/>
        </p:nvSpPr>
        <p:spPr>
          <a:xfrm>
            <a:off x="7715781" y="3823501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514D9BF-52F7-5E0A-0B29-6683E4B69999}"/>
              </a:ext>
            </a:extLst>
          </p:cNvPr>
          <p:cNvCxnSpPr/>
          <p:nvPr/>
        </p:nvCxnSpPr>
        <p:spPr>
          <a:xfrm>
            <a:off x="5048461" y="630889"/>
            <a:ext cx="0" cy="539437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CA312B1-7BED-9F51-B49A-8112BCB72295}"/>
              </a:ext>
            </a:extLst>
          </p:cNvPr>
          <p:cNvCxnSpPr>
            <a:cxnSpLocks/>
          </p:cNvCxnSpPr>
          <p:nvPr/>
        </p:nvCxnSpPr>
        <p:spPr>
          <a:xfrm>
            <a:off x="1810057" y="2786595"/>
            <a:ext cx="3238404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3C0FCB7-0E50-71BA-9151-62375D3B11C8}"/>
              </a:ext>
            </a:extLst>
          </p:cNvPr>
          <p:cNvCxnSpPr>
            <a:cxnSpLocks/>
          </p:cNvCxnSpPr>
          <p:nvPr/>
        </p:nvCxnSpPr>
        <p:spPr>
          <a:xfrm>
            <a:off x="2355296" y="630889"/>
            <a:ext cx="0" cy="2155706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5ED8298-FD47-72E0-CAB0-4905DD89DAAB}"/>
              </a:ext>
            </a:extLst>
          </p:cNvPr>
          <p:cNvCxnSpPr>
            <a:cxnSpLocks/>
          </p:cNvCxnSpPr>
          <p:nvPr/>
        </p:nvCxnSpPr>
        <p:spPr>
          <a:xfrm>
            <a:off x="2891202" y="2786595"/>
            <a:ext cx="0" cy="323866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51FD785-44B5-49AF-9020-8FF9C3BD122D}"/>
              </a:ext>
            </a:extLst>
          </p:cNvPr>
          <p:cNvCxnSpPr/>
          <p:nvPr/>
        </p:nvCxnSpPr>
        <p:spPr>
          <a:xfrm>
            <a:off x="7213949" y="630889"/>
            <a:ext cx="0" cy="539437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7501AE8-77FB-0A8B-02D5-D78941DBBD9E}"/>
              </a:ext>
            </a:extLst>
          </p:cNvPr>
          <p:cNvCxnSpPr>
            <a:cxnSpLocks/>
          </p:cNvCxnSpPr>
          <p:nvPr/>
        </p:nvCxnSpPr>
        <p:spPr>
          <a:xfrm>
            <a:off x="5040841" y="3337264"/>
            <a:ext cx="2203588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45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126</Words>
  <Application>Microsoft Office PowerPoint</Application>
  <PresentationFormat>와이드스크린</PresentationFormat>
  <Paragraphs>60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나눔바른고딕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965</dc:creator>
  <cp:lastModifiedBy>965</cp:lastModifiedBy>
  <cp:revision>3</cp:revision>
  <dcterms:created xsi:type="dcterms:W3CDTF">2024-06-23T14:10:37Z</dcterms:created>
  <dcterms:modified xsi:type="dcterms:W3CDTF">2024-06-29T16:13:13Z</dcterms:modified>
</cp:coreProperties>
</file>