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475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69875" y="2689225"/>
            <a:ext cx="9363075" cy="230188"/>
            <a:chOff x="329" y="1821"/>
            <a:chExt cx="6071" cy="0"/>
          </a:xfrm>
        </p:grpSpPr>
        <p:sp>
          <p:nvSpPr>
            <p:cNvPr id="3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5" name="Picture 4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5899154"/>
            <a:ext cx="136683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D:\업무파일\문화개발팀\2017년\RND WAY\가치체계 개발\디자인 개발\최종결과물\source file\JPG\슬로건가로형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95" y="1940017"/>
            <a:ext cx="209701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40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73050" y="703263"/>
            <a:ext cx="9359900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7" name="Picture 14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4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2" y="980728"/>
            <a:ext cx="3146274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6"/>
            <a:ext cx="495300" cy="36353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13527AB9-6298-44FA-9E1C-7B66247BD5AA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5" y="6542648"/>
            <a:ext cx="1463537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6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4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l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latinLnBrk="1">
              <a:defRPr/>
            </a:pPr>
            <a:fld id="{702BA5DC-42AE-4D8B-BC2B-833E5D6AE73C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atinLnBrk="1">
                <a:defRPr/>
              </a:pPr>
              <a:t>2021-09-26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ctr"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defTabSz="957263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latinLnBrk="1">
              <a:defRPr/>
            </a:pPr>
            <a:fld id="{2FCB10B8-AEA0-4067-92E7-B5CB4600ECD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atinLnBrk="1"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22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</p:sldLayoutIdLst>
  <p:hf hdr="0" ftr="0" dt="0"/>
  <p:txStyles>
    <p:titleStyle>
      <a:lvl1pPr algn="ctr" defTabSz="957263" rtl="0" eaLnBrk="1" fontAlgn="base" latinLnBrk="1" hangingPunct="1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19847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39694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59540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79387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57188" indent="-357188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8450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5388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813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5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7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94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13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9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8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7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96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15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34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53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CD02D2BF-B957-4106-8BC1-E928BC5DB67D}"/>
              </a:ext>
            </a:extLst>
          </p:cNvPr>
          <p:cNvGrpSpPr/>
          <p:nvPr/>
        </p:nvGrpSpPr>
        <p:grpSpPr>
          <a:xfrm>
            <a:off x="1335079" y="257514"/>
            <a:ext cx="4922947" cy="5105842"/>
            <a:chOff x="-1883250" y="463702"/>
            <a:chExt cx="4922947" cy="510584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712A876-3E96-439C-9088-31A173ABA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883250" y="463702"/>
              <a:ext cx="4922947" cy="5105842"/>
            </a:xfrm>
            <a:prstGeom prst="rect">
              <a:avLst/>
            </a:prstGeom>
          </p:spPr>
        </p:pic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ECC47068-8C6A-411A-91C5-640456183764}"/>
                </a:ext>
              </a:extLst>
            </p:cNvPr>
            <p:cNvCxnSpPr>
              <a:cxnSpLocks/>
            </p:cNvCxnSpPr>
            <p:nvPr/>
          </p:nvCxnSpPr>
          <p:spPr>
            <a:xfrm>
              <a:off x="-822960" y="3869086"/>
              <a:ext cx="0" cy="1273667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C366C51-5B6A-4786-A142-685931370C96}"/>
                </a:ext>
              </a:extLst>
            </p:cNvPr>
            <p:cNvCxnSpPr>
              <a:cxnSpLocks/>
            </p:cNvCxnSpPr>
            <p:nvPr/>
          </p:nvCxnSpPr>
          <p:spPr>
            <a:xfrm>
              <a:off x="-1194995" y="4021486"/>
              <a:ext cx="372035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7F80803-714E-4562-8CA3-73D593EE5871}"/>
                </a:ext>
              </a:extLst>
            </p:cNvPr>
            <p:cNvCxnSpPr>
              <a:cxnSpLocks/>
            </p:cNvCxnSpPr>
            <p:nvPr/>
          </p:nvCxnSpPr>
          <p:spPr>
            <a:xfrm>
              <a:off x="-1194995" y="3869086"/>
              <a:ext cx="372035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4EE189-3B56-4137-941B-29CA350326B4}"/>
                </a:ext>
              </a:extLst>
            </p:cNvPr>
            <p:cNvSpPr txBox="1"/>
            <p:nvPr/>
          </p:nvSpPr>
          <p:spPr>
            <a:xfrm>
              <a:off x="-1007466" y="5142753"/>
              <a:ext cx="3690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>
                  <a:solidFill>
                    <a:srgbClr val="FF0000"/>
                  </a:solidFill>
                </a:rPr>
                <a:t>0.1</a:t>
              </a:r>
              <a:endParaRPr lang="ko-KR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97096D-842E-4347-B766-311DF1AFDF13}"/>
                </a:ext>
              </a:extLst>
            </p:cNvPr>
            <p:cNvSpPr txBox="1"/>
            <p:nvPr/>
          </p:nvSpPr>
          <p:spPr>
            <a:xfrm>
              <a:off x="2194561" y="5112273"/>
              <a:ext cx="385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>
                  <a:solidFill>
                    <a:srgbClr val="00B050"/>
                  </a:solidFill>
                </a:rPr>
                <a:t>0.9</a:t>
              </a:r>
              <a:endParaRPr lang="ko-KR" altLang="en-US" sz="1100" b="1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667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0EDA5-1FA5-4A82-899F-769C3E376C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7F5339-E3C9-4C80-AEAC-EBF797EE01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1051A558-EA9F-48AA-A097-91F2666AD157}"/>
              </a:ext>
            </a:extLst>
          </p:cNvPr>
          <p:cNvSpPr/>
          <p:nvPr/>
        </p:nvSpPr>
        <p:spPr>
          <a:xfrm>
            <a:off x="2729385" y="1239520"/>
            <a:ext cx="2554514" cy="2554514"/>
          </a:xfrm>
          <a:prstGeom prst="cub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7A2A023F-031A-43CA-B6BC-FB0D5FD0E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68405"/>
              </p:ext>
            </p:extLst>
          </p:nvPr>
        </p:nvGraphicFramePr>
        <p:xfrm>
          <a:off x="2736642" y="1888835"/>
          <a:ext cx="1901370" cy="1905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790">
                  <a:extLst>
                    <a:ext uri="{9D8B030D-6E8A-4147-A177-3AD203B41FA5}">
                      <a16:colId xmlns:a16="http://schemas.microsoft.com/office/drawing/2014/main" val="3313194718"/>
                    </a:ext>
                  </a:extLst>
                </a:gridCol>
                <a:gridCol w="633790">
                  <a:extLst>
                    <a:ext uri="{9D8B030D-6E8A-4147-A177-3AD203B41FA5}">
                      <a16:colId xmlns:a16="http://schemas.microsoft.com/office/drawing/2014/main" val="4081654765"/>
                    </a:ext>
                  </a:extLst>
                </a:gridCol>
                <a:gridCol w="633790">
                  <a:extLst>
                    <a:ext uri="{9D8B030D-6E8A-4147-A177-3AD203B41FA5}">
                      <a16:colId xmlns:a16="http://schemas.microsoft.com/office/drawing/2014/main" val="3125772367"/>
                    </a:ext>
                  </a:extLst>
                </a:gridCol>
              </a:tblGrid>
              <a:tr h="63506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69618"/>
                  </a:ext>
                </a:extLst>
              </a:tr>
              <a:tr h="63506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3631"/>
                  </a:ext>
                </a:extLst>
              </a:tr>
              <a:tr h="63506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400586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96D21CC-EDED-4CBA-B8BA-18A160691C2C}"/>
              </a:ext>
            </a:extLst>
          </p:cNvPr>
          <p:cNvCxnSpPr/>
          <p:nvPr/>
        </p:nvCxnSpPr>
        <p:spPr>
          <a:xfrm flipV="1">
            <a:off x="4638012" y="1888835"/>
            <a:ext cx="635925" cy="635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8E13BBE-79D3-4A78-BF26-129FB18F6B89}"/>
              </a:ext>
            </a:extLst>
          </p:cNvPr>
          <p:cNvCxnSpPr/>
          <p:nvPr/>
        </p:nvCxnSpPr>
        <p:spPr>
          <a:xfrm flipV="1">
            <a:off x="4638012" y="2538150"/>
            <a:ext cx="635925" cy="635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5D9BF5F-3DC2-408F-BF5D-DD4D215FBFBE}"/>
              </a:ext>
            </a:extLst>
          </p:cNvPr>
          <p:cNvCxnSpPr>
            <a:cxnSpLocks/>
          </p:cNvCxnSpPr>
          <p:nvPr/>
        </p:nvCxnSpPr>
        <p:spPr>
          <a:xfrm flipV="1">
            <a:off x="3364208" y="1239519"/>
            <a:ext cx="642434" cy="649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2C1C8EE-A370-4FC4-8571-682A80E6A85C}"/>
              </a:ext>
            </a:extLst>
          </p:cNvPr>
          <p:cNvCxnSpPr>
            <a:cxnSpLocks/>
          </p:cNvCxnSpPr>
          <p:nvPr/>
        </p:nvCxnSpPr>
        <p:spPr>
          <a:xfrm flipV="1">
            <a:off x="3999031" y="1239519"/>
            <a:ext cx="642434" cy="649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A5CCE5ED-F971-44B6-A0A2-61D619AA3DA5}"/>
              </a:ext>
            </a:extLst>
          </p:cNvPr>
          <p:cNvSpPr/>
          <p:nvPr/>
        </p:nvSpPr>
        <p:spPr>
          <a:xfrm>
            <a:off x="409198" y="2046208"/>
            <a:ext cx="1277258" cy="1272517"/>
          </a:xfrm>
          <a:prstGeom prst="cube">
            <a:avLst>
              <a:gd name="adj" fmla="val 5045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2057AF-A584-401A-9728-832D2AF989D2}"/>
              </a:ext>
            </a:extLst>
          </p:cNvPr>
          <p:cNvSpPr txBox="1"/>
          <p:nvPr/>
        </p:nvSpPr>
        <p:spPr>
          <a:xfrm>
            <a:off x="1630356" y="1545226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Element-Wise</a:t>
            </a:r>
          </a:p>
          <a:p>
            <a:r>
              <a:rPr lang="en-US" altLang="ko-KR" sz="1200"/>
              <a:t>Multiplication</a:t>
            </a:r>
            <a:endParaRPr lang="ko-KR" altLang="en-US" sz="1200"/>
          </a:p>
        </p:txBody>
      </p: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B23C0D2D-E0EF-4421-AA28-C51E4A59ABDD}"/>
              </a:ext>
            </a:extLst>
          </p:cNvPr>
          <p:cNvSpPr/>
          <p:nvPr/>
        </p:nvSpPr>
        <p:spPr>
          <a:xfrm>
            <a:off x="6582887" y="1239519"/>
            <a:ext cx="2554514" cy="2554514"/>
          </a:xfrm>
          <a:prstGeom prst="cub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8CD5DF2-0892-4802-A2F0-46732CA96C9C}"/>
              </a:ext>
            </a:extLst>
          </p:cNvPr>
          <p:cNvCxnSpPr/>
          <p:nvPr/>
        </p:nvCxnSpPr>
        <p:spPr>
          <a:xfrm flipV="1">
            <a:off x="8491514" y="1888834"/>
            <a:ext cx="635925" cy="635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49BD49B-6144-44F5-9871-C98F24877FAE}"/>
              </a:ext>
            </a:extLst>
          </p:cNvPr>
          <p:cNvCxnSpPr/>
          <p:nvPr/>
        </p:nvCxnSpPr>
        <p:spPr>
          <a:xfrm flipV="1">
            <a:off x="8491514" y="2538149"/>
            <a:ext cx="635925" cy="635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64B9879-74AC-4268-9CE0-F867620BFEBF}"/>
              </a:ext>
            </a:extLst>
          </p:cNvPr>
          <p:cNvCxnSpPr>
            <a:cxnSpLocks/>
          </p:cNvCxnSpPr>
          <p:nvPr/>
        </p:nvCxnSpPr>
        <p:spPr>
          <a:xfrm flipV="1">
            <a:off x="7217710" y="1239518"/>
            <a:ext cx="642434" cy="649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A3488AC-482F-4557-B5B1-90182ACD533B}"/>
              </a:ext>
            </a:extLst>
          </p:cNvPr>
          <p:cNvCxnSpPr>
            <a:cxnSpLocks/>
          </p:cNvCxnSpPr>
          <p:nvPr/>
        </p:nvCxnSpPr>
        <p:spPr>
          <a:xfrm flipV="1">
            <a:off x="7852533" y="1239518"/>
            <a:ext cx="642434" cy="649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표 7">
            <a:extLst>
              <a:ext uri="{FF2B5EF4-FFF2-40B4-BE49-F238E27FC236}">
                <a16:creationId xmlns:a16="http://schemas.microsoft.com/office/drawing/2014/main" id="{AAA3E858-150E-4335-80FF-B3BA560A4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111330"/>
              </p:ext>
            </p:extLst>
          </p:nvPr>
        </p:nvGraphicFramePr>
        <p:xfrm>
          <a:off x="6590144" y="1888834"/>
          <a:ext cx="1901370" cy="1905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790">
                  <a:extLst>
                    <a:ext uri="{9D8B030D-6E8A-4147-A177-3AD203B41FA5}">
                      <a16:colId xmlns:a16="http://schemas.microsoft.com/office/drawing/2014/main" val="3313194718"/>
                    </a:ext>
                  </a:extLst>
                </a:gridCol>
                <a:gridCol w="633790">
                  <a:extLst>
                    <a:ext uri="{9D8B030D-6E8A-4147-A177-3AD203B41FA5}">
                      <a16:colId xmlns:a16="http://schemas.microsoft.com/office/drawing/2014/main" val="4081654765"/>
                    </a:ext>
                  </a:extLst>
                </a:gridCol>
                <a:gridCol w="633790">
                  <a:extLst>
                    <a:ext uri="{9D8B030D-6E8A-4147-A177-3AD203B41FA5}">
                      <a16:colId xmlns:a16="http://schemas.microsoft.com/office/drawing/2014/main" val="3125772367"/>
                    </a:ext>
                  </a:extLst>
                </a:gridCol>
              </a:tblGrid>
              <a:tr h="63506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69618"/>
                  </a:ext>
                </a:extLst>
              </a:tr>
              <a:tr h="63506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3631"/>
                  </a:ext>
                </a:extLst>
              </a:tr>
              <a:tr h="63506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400586"/>
                  </a:ext>
                </a:extLst>
              </a:tr>
            </a:tbl>
          </a:graphicData>
        </a:graphic>
      </p:graphicFrame>
      <p:grpSp>
        <p:nvGrpSpPr>
          <p:cNvPr id="32" name="그룹 31">
            <a:extLst>
              <a:ext uri="{FF2B5EF4-FFF2-40B4-BE49-F238E27FC236}">
                <a16:creationId xmlns:a16="http://schemas.microsoft.com/office/drawing/2014/main" id="{2E29D954-BC25-4003-A5F4-1F0AF810DC12}"/>
              </a:ext>
            </a:extLst>
          </p:cNvPr>
          <p:cNvGrpSpPr/>
          <p:nvPr/>
        </p:nvGrpSpPr>
        <p:grpSpPr>
          <a:xfrm>
            <a:off x="6588350" y="1226129"/>
            <a:ext cx="2537987" cy="1291798"/>
            <a:chOff x="6588350" y="1226129"/>
            <a:chExt cx="2537987" cy="1291798"/>
          </a:xfrm>
        </p:grpSpPr>
        <p:sp>
          <p:nvSpPr>
            <p:cNvPr id="29" name="정육면체 28">
              <a:extLst>
                <a:ext uri="{FF2B5EF4-FFF2-40B4-BE49-F238E27FC236}">
                  <a16:creationId xmlns:a16="http://schemas.microsoft.com/office/drawing/2014/main" id="{376DF9D3-B0F3-4EF4-88E2-C8B944765D07}"/>
                </a:ext>
              </a:extLst>
            </p:cNvPr>
            <p:cNvSpPr/>
            <p:nvPr/>
          </p:nvSpPr>
          <p:spPr>
            <a:xfrm>
              <a:off x="7872562" y="1226129"/>
              <a:ext cx="1253775" cy="1291798"/>
            </a:xfrm>
            <a:prstGeom prst="cube">
              <a:avLst>
                <a:gd name="adj" fmla="val 50455"/>
              </a:avLst>
            </a:prstGeom>
            <a:solidFill>
              <a:schemeClr val="accent6">
                <a:alpha val="3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정육면체 29">
              <a:extLst>
                <a:ext uri="{FF2B5EF4-FFF2-40B4-BE49-F238E27FC236}">
                  <a16:creationId xmlns:a16="http://schemas.microsoft.com/office/drawing/2014/main" id="{ABFECBEE-E10D-4EAF-AAFD-4183DDA85F88}"/>
                </a:ext>
              </a:extLst>
            </p:cNvPr>
            <p:cNvSpPr/>
            <p:nvPr/>
          </p:nvSpPr>
          <p:spPr>
            <a:xfrm>
              <a:off x="7215238" y="1226129"/>
              <a:ext cx="1253775" cy="1291798"/>
            </a:xfrm>
            <a:prstGeom prst="cube">
              <a:avLst>
                <a:gd name="adj" fmla="val 50455"/>
              </a:avLst>
            </a:prstGeom>
            <a:solidFill>
              <a:schemeClr val="accent6">
                <a:alpha val="3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정육면체 30">
              <a:extLst>
                <a:ext uri="{FF2B5EF4-FFF2-40B4-BE49-F238E27FC236}">
                  <a16:creationId xmlns:a16="http://schemas.microsoft.com/office/drawing/2014/main" id="{6E2B1A2A-D137-4A57-8940-0B1928A73EA1}"/>
                </a:ext>
              </a:extLst>
            </p:cNvPr>
            <p:cNvSpPr/>
            <p:nvPr/>
          </p:nvSpPr>
          <p:spPr>
            <a:xfrm>
              <a:off x="6588350" y="1226129"/>
              <a:ext cx="1253775" cy="1291798"/>
            </a:xfrm>
            <a:prstGeom prst="cube">
              <a:avLst>
                <a:gd name="adj" fmla="val 50455"/>
              </a:avLst>
            </a:prstGeom>
            <a:solidFill>
              <a:schemeClr val="accent6">
                <a:alpha val="3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3D52A2B-F61B-4C63-9B25-16EB69C974AA}"/>
              </a:ext>
            </a:extLst>
          </p:cNvPr>
          <p:cNvGrpSpPr/>
          <p:nvPr/>
        </p:nvGrpSpPr>
        <p:grpSpPr>
          <a:xfrm>
            <a:off x="6588350" y="1863031"/>
            <a:ext cx="2537987" cy="1291798"/>
            <a:chOff x="6588350" y="1226129"/>
            <a:chExt cx="2537987" cy="1291798"/>
          </a:xfrm>
        </p:grpSpPr>
        <p:sp>
          <p:nvSpPr>
            <p:cNvPr id="34" name="정육면체 33">
              <a:extLst>
                <a:ext uri="{FF2B5EF4-FFF2-40B4-BE49-F238E27FC236}">
                  <a16:creationId xmlns:a16="http://schemas.microsoft.com/office/drawing/2014/main" id="{50993E62-9CFF-4C30-A03D-8A4238F14C1D}"/>
                </a:ext>
              </a:extLst>
            </p:cNvPr>
            <p:cNvSpPr/>
            <p:nvPr/>
          </p:nvSpPr>
          <p:spPr>
            <a:xfrm>
              <a:off x="7872562" y="1226129"/>
              <a:ext cx="1253775" cy="1291798"/>
            </a:xfrm>
            <a:prstGeom prst="cube">
              <a:avLst>
                <a:gd name="adj" fmla="val 50455"/>
              </a:avLst>
            </a:prstGeom>
            <a:solidFill>
              <a:schemeClr val="accent6">
                <a:alpha val="3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정육면체 34">
              <a:extLst>
                <a:ext uri="{FF2B5EF4-FFF2-40B4-BE49-F238E27FC236}">
                  <a16:creationId xmlns:a16="http://schemas.microsoft.com/office/drawing/2014/main" id="{2D548BDB-E174-4BF1-80E9-FBFC8665CECC}"/>
                </a:ext>
              </a:extLst>
            </p:cNvPr>
            <p:cNvSpPr/>
            <p:nvPr/>
          </p:nvSpPr>
          <p:spPr>
            <a:xfrm>
              <a:off x="7215238" y="1226129"/>
              <a:ext cx="1253775" cy="1291798"/>
            </a:xfrm>
            <a:prstGeom prst="cube">
              <a:avLst>
                <a:gd name="adj" fmla="val 50455"/>
              </a:avLst>
            </a:prstGeom>
            <a:solidFill>
              <a:schemeClr val="accent6">
                <a:alpha val="3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정육면체 35">
              <a:extLst>
                <a:ext uri="{FF2B5EF4-FFF2-40B4-BE49-F238E27FC236}">
                  <a16:creationId xmlns:a16="http://schemas.microsoft.com/office/drawing/2014/main" id="{51E2D0BA-3CFF-4F3E-A64E-550D95D0451C}"/>
                </a:ext>
              </a:extLst>
            </p:cNvPr>
            <p:cNvSpPr/>
            <p:nvPr/>
          </p:nvSpPr>
          <p:spPr>
            <a:xfrm>
              <a:off x="6588350" y="1226129"/>
              <a:ext cx="1253775" cy="1291798"/>
            </a:xfrm>
            <a:prstGeom prst="cube">
              <a:avLst>
                <a:gd name="adj" fmla="val 50455"/>
              </a:avLst>
            </a:prstGeom>
            <a:solidFill>
              <a:schemeClr val="accent6">
                <a:alpha val="3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253E1EF-E2F8-4DA6-9B27-AFF93F4EF1C0}"/>
              </a:ext>
            </a:extLst>
          </p:cNvPr>
          <p:cNvGrpSpPr/>
          <p:nvPr/>
        </p:nvGrpSpPr>
        <p:grpSpPr>
          <a:xfrm>
            <a:off x="6588350" y="2488429"/>
            <a:ext cx="2537987" cy="1291798"/>
            <a:chOff x="6588350" y="1226129"/>
            <a:chExt cx="2537987" cy="1291798"/>
          </a:xfrm>
        </p:grpSpPr>
        <p:sp>
          <p:nvSpPr>
            <p:cNvPr id="38" name="정육면체 37">
              <a:extLst>
                <a:ext uri="{FF2B5EF4-FFF2-40B4-BE49-F238E27FC236}">
                  <a16:creationId xmlns:a16="http://schemas.microsoft.com/office/drawing/2014/main" id="{A9852FE1-22CC-4319-9ABE-A70FF42E4F1A}"/>
                </a:ext>
              </a:extLst>
            </p:cNvPr>
            <p:cNvSpPr/>
            <p:nvPr/>
          </p:nvSpPr>
          <p:spPr>
            <a:xfrm>
              <a:off x="7872562" y="1226129"/>
              <a:ext cx="1253775" cy="1291798"/>
            </a:xfrm>
            <a:prstGeom prst="cube">
              <a:avLst>
                <a:gd name="adj" fmla="val 50455"/>
              </a:avLst>
            </a:prstGeom>
            <a:solidFill>
              <a:schemeClr val="accent6">
                <a:alpha val="3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정육면체 38">
              <a:extLst>
                <a:ext uri="{FF2B5EF4-FFF2-40B4-BE49-F238E27FC236}">
                  <a16:creationId xmlns:a16="http://schemas.microsoft.com/office/drawing/2014/main" id="{191D6C14-459A-4339-84C4-57A563945864}"/>
                </a:ext>
              </a:extLst>
            </p:cNvPr>
            <p:cNvSpPr/>
            <p:nvPr/>
          </p:nvSpPr>
          <p:spPr>
            <a:xfrm>
              <a:off x="7215238" y="1226129"/>
              <a:ext cx="1253775" cy="1291798"/>
            </a:xfrm>
            <a:prstGeom prst="cube">
              <a:avLst>
                <a:gd name="adj" fmla="val 50455"/>
              </a:avLst>
            </a:prstGeom>
            <a:solidFill>
              <a:schemeClr val="accent6">
                <a:alpha val="3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정육면체 39">
              <a:extLst>
                <a:ext uri="{FF2B5EF4-FFF2-40B4-BE49-F238E27FC236}">
                  <a16:creationId xmlns:a16="http://schemas.microsoft.com/office/drawing/2014/main" id="{12C3DC59-C7C1-4365-8683-8476C80150A8}"/>
                </a:ext>
              </a:extLst>
            </p:cNvPr>
            <p:cNvSpPr/>
            <p:nvPr/>
          </p:nvSpPr>
          <p:spPr>
            <a:xfrm>
              <a:off x="6588350" y="1226129"/>
              <a:ext cx="1253775" cy="1291798"/>
            </a:xfrm>
            <a:prstGeom prst="cube">
              <a:avLst>
                <a:gd name="adj" fmla="val 50455"/>
              </a:avLst>
            </a:prstGeom>
            <a:solidFill>
              <a:schemeClr val="accent6">
                <a:alpha val="3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8A5B6F8-F7B0-48F6-8814-C72998E92DEE}"/>
              </a:ext>
            </a:extLst>
          </p:cNvPr>
          <p:cNvCxnSpPr>
            <a:cxnSpLocks/>
          </p:cNvCxnSpPr>
          <p:nvPr/>
        </p:nvCxnSpPr>
        <p:spPr>
          <a:xfrm flipV="1">
            <a:off x="1347630" y="2206796"/>
            <a:ext cx="1637814" cy="4692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46661E0-5BB4-49CF-BBDE-FC92561F5B74}"/>
              </a:ext>
            </a:extLst>
          </p:cNvPr>
          <p:cNvCxnSpPr>
            <a:cxnSpLocks/>
          </p:cNvCxnSpPr>
          <p:nvPr/>
        </p:nvCxnSpPr>
        <p:spPr>
          <a:xfrm flipV="1">
            <a:off x="1317193" y="2206795"/>
            <a:ext cx="2368232" cy="4660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C446E8B-FD23-4C58-BAE2-139B299B7FF2}"/>
              </a:ext>
            </a:extLst>
          </p:cNvPr>
          <p:cNvCxnSpPr>
            <a:cxnSpLocks/>
          </p:cNvCxnSpPr>
          <p:nvPr/>
        </p:nvCxnSpPr>
        <p:spPr>
          <a:xfrm flipV="1">
            <a:off x="1344177" y="2215654"/>
            <a:ext cx="3000348" cy="4571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BB36E7B-C0B0-4ED4-8749-CCF641403BA1}"/>
              </a:ext>
            </a:extLst>
          </p:cNvPr>
          <p:cNvCxnSpPr>
            <a:cxnSpLocks/>
          </p:cNvCxnSpPr>
          <p:nvPr/>
        </p:nvCxnSpPr>
        <p:spPr>
          <a:xfrm>
            <a:off x="1329611" y="2672834"/>
            <a:ext cx="1752104" cy="2815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49E177B-B970-451A-991B-296376821CD0}"/>
              </a:ext>
            </a:extLst>
          </p:cNvPr>
          <p:cNvCxnSpPr>
            <a:cxnSpLocks/>
          </p:cNvCxnSpPr>
          <p:nvPr/>
        </p:nvCxnSpPr>
        <p:spPr>
          <a:xfrm>
            <a:off x="1401081" y="2671204"/>
            <a:ext cx="2345052" cy="2209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55E4ED3-6EC9-4C5E-B555-FDC2DA753450}"/>
              </a:ext>
            </a:extLst>
          </p:cNvPr>
          <p:cNvCxnSpPr>
            <a:cxnSpLocks/>
          </p:cNvCxnSpPr>
          <p:nvPr/>
        </p:nvCxnSpPr>
        <p:spPr>
          <a:xfrm>
            <a:off x="1374130" y="2678693"/>
            <a:ext cx="2992896" cy="1026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90DEB62-B9D0-4416-B5E9-F3D94570F16D}"/>
              </a:ext>
            </a:extLst>
          </p:cNvPr>
          <p:cNvCxnSpPr>
            <a:cxnSpLocks/>
          </p:cNvCxnSpPr>
          <p:nvPr/>
        </p:nvCxnSpPr>
        <p:spPr>
          <a:xfrm>
            <a:off x="1328509" y="2663191"/>
            <a:ext cx="1745949" cy="8684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3255D2A-79B1-418C-8A0E-19653AF32177}"/>
              </a:ext>
            </a:extLst>
          </p:cNvPr>
          <p:cNvCxnSpPr>
            <a:cxnSpLocks/>
          </p:cNvCxnSpPr>
          <p:nvPr/>
        </p:nvCxnSpPr>
        <p:spPr>
          <a:xfrm>
            <a:off x="1329611" y="2663192"/>
            <a:ext cx="2416522" cy="8606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1047D43-AF6F-4159-B58E-2C542D8D8C09}"/>
              </a:ext>
            </a:extLst>
          </p:cNvPr>
          <p:cNvCxnSpPr>
            <a:cxnSpLocks/>
          </p:cNvCxnSpPr>
          <p:nvPr/>
        </p:nvCxnSpPr>
        <p:spPr>
          <a:xfrm>
            <a:off x="1356111" y="2684106"/>
            <a:ext cx="2988414" cy="8020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70364CB-2967-48B5-BF9D-461EA55E9631}"/>
              </a:ext>
            </a:extLst>
          </p:cNvPr>
          <p:cNvSpPr txBox="1"/>
          <p:nvPr/>
        </p:nvSpPr>
        <p:spPr>
          <a:xfrm>
            <a:off x="2017807" y="198602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F2ABC34-EDAF-4DD2-9CA4-800BDB8071C4}"/>
              </a:ext>
            </a:extLst>
          </p:cNvPr>
          <p:cNvSpPr txBox="1"/>
          <p:nvPr/>
        </p:nvSpPr>
        <p:spPr>
          <a:xfrm>
            <a:off x="3037427" y="4037617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(C, H, W) = (5, 3, 3)</a:t>
            </a:r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9F39696-6D91-4750-B08F-E56A1294FC89}"/>
              </a:ext>
            </a:extLst>
          </p:cNvPr>
          <p:cNvSpPr txBox="1"/>
          <p:nvPr/>
        </p:nvSpPr>
        <p:spPr>
          <a:xfrm>
            <a:off x="-56639" y="4037617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(C, H, W) = (5, 1, 1)</a:t>
            </a:r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1EC1C5-B044-46DB-AAE7-65AEAF36431B}"/>
              </a:ext>
            </a:extLst>
          </p:cNvPr>
          <p:cNvSpPr txBox="1"/>
          <p:nvPr/>
        </p:nvSpPr>
        <p:spPr>
          <a:xfrm>
            <a:off x="6741889" y="4037617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(C, H, W) = (5, 3, 3)</a:t>
            </a:r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BF90BFD-9D59-4122-9CDE-1EE56F195DFC}"/>
              </a:ext>
            </a:extLst>
          </p:cNvPr>
          <p:cNvSpPr txBox="1"/>
          <p:nvPr/>
        </p:nvSpPr>
        <p:spPr>
          <a:xfrm>
            <a:off x="5747367" y="2360692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=</a:t>
            </a:r>
            <a:endParaRPr lang="ko-KR" altLang="en-US" sz="2800" b="1"/>
          </a:p>
        </p:txBody>
      </p:sp>
    </p:spTree>
    <p:extLst>
      <p:ext uri="{BB962C8B-B14F-4D97-AF65-F5344CB8AC3E}">
        <p14:creationId xmlns:p14="http://schemas.microsoft.com/office/powerpoint/2010/main" val="135559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>
            <a:extLst>
              <a:ext uri="{FF2B5EF4-FFF2-40B4-BE49-F238E27FC236}">
                <a16:creationId xmlns:a16="http://schemas.microsoft.com/office/drawing/2014/main" id="{C484BA9E-9391-4C45-BB0E-E2E3E5434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934" y="1840342"/>
            <a:ext cx="1971950" cy="333421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FFCD2F7-B2B1-4AEA-BC99-4AD70B2588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8BAF54-99D9-4C5B-AF9A-62A1A69FB9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585107-B142-46BB-AAC9-C5208D631D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D3C32163-8B02-4E17-8414-6144B2339E2B}"/>
              </a:ext>
            </a:extLst>
          </p:cNvPr>
          <p:cNvSpPr/>
          <p:nvPr/>
        </p:nvSpPr>
        <p:spPr>
          <a:xfrm>
            <a:off x="2243150" y="2340930"/>
            <a:ext cx="2554514" cy="2554514"/>
          </a:xfrm>
          <a:prstGeom prst="cub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2297131-6B6C-49EE-8D9E-0BDB6196849F}"/>
              </a:ext>
            </a:extLst>
          </p:cNvPr>
          <p:cNvCxnSpPr/>
          <p:nvPr/>
        </p:nvCxnSpPr>
        <p:spPr>
          <a:xfrm flipV="1">
            <a:off x="4151777" y="2990245"/>
            <a:ext cx="635925" cy="635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202EAB0-446D-4951-876E-92D7746DC046}"/>
              </a:ext>
            </a:extLst>
          </p:cNvPr>
          <p:cNvCxnSpPr/>
          <p:nvPr/>
        </p:nvCxnSpPr>
        <p:spPr>
          <a:xfrm flipV="1">
            <a:off x="4151777" y="3639560"/>
            <a:ext cx="635925" cy="635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4F0D29-159F-4E53-9B28-E3A1FC703762}"/>
              </a:ext>
            </a:extLst>
          </p:cNvPr>
          <p:cNvCxnSpPr>
            <a:cxnSpLocks/>
          </p:cNvCxnSpPr>
          <p:nvPr/>
        </p:nvCxnSpPr>
        <p:spPr>
          <a:xfrm flipV="1">
            <a:off x="2877973" y="2340929"/>
            <a:ext cx="642434" cy="649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7D2B620-3608-480C-97B8-1936277E4957}"/>
              </a:ext>
            </a:extLst>
          </p:cNvPr>
          <p:cNvCxnSpPr>
            <a:cxnSpLocks/>
          </p:cNvCxnSpPr>
          <p:nvPr/>
        </p:nvCxnSpPr>
        <p:spPr>
          <a:xfrm flipV="1">
            <a:off x="3512796" y="2340929"/>
            <a:ext cx="642434" cy="649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0F9EB282-0BBB-48D9-BAE0-BC303817F798}"/>
              </a:ext>
            </a:extLst>
          </p:cNvPr>
          <p:cNvSpPr/>
          <p:nvPr/>
        </p:nvSpPr>
        <p:spPr>
          <a:xfrm>
            <a:off x="2244264" y="2344834"/>
            <a:ext cx="1277258" cy="1272517"/>
          </a:xfrm>
          <a:prstGeom prst="cube">
            <a:avLst>
              <a:gd name="adj" fmla="val 5045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7">
            <a:extLst>
              <a:ext uri="{FF2B5EF4-FFF2-40B4-BE49-F238E27FC236}">
                <a16:creationId xmlns:a16="http://schemas.microsoft.com/office/drawing/2014/main" id="{23BB8E8E-9304-4B81-8D0B-8C79C1492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799185"/>
              </p:ext>
            </p:extLst>
          </p:nvPr>
        </p:nvGraphicFramePr>
        <p:xfrm>
          <a:off x="2250407" y="2990245"/>
          <a:ext cx="1901370" cy="1905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790">
                  <a:extLst>
                    <a:ext uri="{9D8B030D-6E8A-4147-A177-3AD203B41FA5}">
                      <a16:colId xmlns:a16="http://schemas.microsoft.com/office/drawing/2014/main" val="3313194718"/>
                    </a:ext>
                  </a:extLst>
                </a:gridCol>
                <a:gridCol w="633790">
                  <a:extLst>
                    <a:ext uri="{9D8B030D-6E8A-4147-A177-3AD203B41FA5}">
                      <a16:colId xmlns:a16="http://schemas.microsoft.com/office/drawing/2014/main" val="4081654765"/>
                    </a:ext>
                  </a:extLst>
                </a:gridCol>
                <a:gridCol w="633790">
                  <a:extLst>
                    <a:ext uri="{9D8B030D-6E8A-4147-A177-3AD203B41FA5}">
                      <a16:colId xmlns:a16="http://schemas.microsoft.com/office/drawing/2014/main" val="3125772367"/>
                    </a:ext>
                  </a:extLst>
                </a:gridCol>
              </a:tblGrid>
              <a:tr h="63506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69618"/>
                  </a:ext>
                </a:extLst>
              </a:tr>
              <a:tr h="63506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3631"/>
                  </a:ext>
                </a:extLst>
              </a:tr>
              <a:tr h="63506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400586"/>
                  </a:ext>
                </a:extLst>
              </a:tr>
            </a:tbl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EA65DED-2443-4093-A052-11B9092DCE36}"/>
              </a:ext>
            </a:extLst>
          </p:cNvPr>
          <p:cNvCxnSpPr>
            <a:cxnSpLocks/>
            <a:stCxn id="48" idx="2"/>
          </p:cNvCxnSpPr>
          <p:nvPr/>
        </p:nvCxnSpPr>
        <p:spPr>
          <a:xfrm flipH="1" flipV="1">
            <a:off x="2712260" y="2916341"/>
            <a:ext cx="3305100" cy="17654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087AFD5-06C7-4FBD-9D07-F1E6C3FA2D24}"/>
              </a:ext>
            </a:extLst>
          </p:cNvPr>
          <p:cNvCxnSpPr>
            <a:cxnSpLocks/>
            <a:stCxn id="49" idx="2"/>
          </p:cNvCxnSpPr>
          <p:nvPr/>
        </p:nvCxnSpPr>
        <p:spPr>
          <a:xfrm flipH="1" flipV="1">
            <a:off x="2791046" y="2758900"/>
            <a:ext cx="3226314" cy="12414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C91089C-8D7F-4A59-9AF9-107B22707123}"/>
              </a:ext>
            </a:extLst>
          </p:cNvPr>
          <p:cNvCxnSpPr>
            <a:cxnSpLocks/>
            <a:stCxn id="50" idx="2"/>
          </p:cNvCxnSpPr>
          <p:nvPr/>
        </p:nvCxnSpPr>
        <p:spPr>
          <a:xfrm flipH="1" flipV="1">
            <a:off x="2877975" y="2626994"/>
            <a:ext cx="3148350" cy="6971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F000ACB-F565-475F-8FB6-B74ECC0EAECB}"/>
              </a:ext>
            </a:extLst>
          </p:cNvPr>
          <p:cNvCxnSpPr>
            <a:cxnSpLocks/>
            <a:stCxn id="51" idx="2"/>
          </p:cNvCxnSpPr>
          <p:nvPr/>
        </p:nvCxnSpPr>
        <p:spPr>
          <a:xfrm flipH="1" flipV="1">
            <a:off x="2964091" y="2495692"/>
            <a:ext cx="3062234" cy="1648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B02DD54-A63D-4782-A30A-2B0DA88F0301}"/>
              </a:ext>
            </a:extLst>
          </p:cNvPr>
          <p:cNvCxnSpPr>
            <a:cxnSpLocks/>
          </p:cNvCxnSpPr>
          <p:nvPr/>
        </p:nvCxnSpPr>
        <p:spPr>
          <a:xfrm flipH="1">
            <a:off x="2989280" y="1978770"/>
            <a:ext cx="3063940" cy="4100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1995BEE-92C1-4282-BA54-49AE794B47E1}"/>
              </a:ext>
            </a:extLst>
          </p:cNvPr>
          <p:cNvCxnSpPr>
            <a:cxnSpLocks/>
          </p:cNvCxnSpPr>
          <p:nvPr/>
        </p:nvCxnSpPr>
        <p:spPr>
          <a:xfrm flipV="1">
            <a:off x="2877973" y="2350680"/>
            <a:ext cx="642434" cy="649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0B006B8-BAC9-41AA-8B22-74BAA5820FD6}"/>
              </a:ext>
            </a:extLst>
          </p:cNvPr>
          <p:cNvCxnSpPr>
            <a:cxnSpLocks/>
          </p:cNvCxnSpPr>
          <p:nvPr/>
        </p:nvCxnSpPr>
        <p:spPr>
          <a:xfrm>
            <a:off x="2378865" y="2835336"/>
            <a:ext cx="19187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ABEE931-C18B-4918-8AE1-514053BDC206}"/>
              </a:ext>
            </a:extLst>
          </p:cNvPr>
          <p:cNvCxnSpPr>
            <a:cxnSpLocks/>
          </p:cNvCxnSpPr>
          <p:nvPr/>
        </p:nvCxnSpPr>
        <p:spPr>
          <a:xfrm>
            <a:off x="2516334" y="2699722"/>
            <a:ext cx="19187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F62C403-1951-41B4-9466-C4258F16F05D}"/>
              </a:ext>
            </a:extLst>
          </p:cNvPr>
          <p:cNvCxnSpPr>
            <a:cxnSpLocks/>
          </p:cNvCxnSpPr>
          <p:nvPr/>
        </p:nvCxnSpPr>
        <p:spPr>
          <a:xfrm>
            <a:off x="2659971" y="2554180"/>
            <a:ext cx="19187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A217057-5678-4A08-B22D-A6AE3F43D421}"/>
              </a:ext>
            </a:extLst>
          </p:cNvPr>
          <p:cNvCxnSpPr>
            <a:cxnSpLocks/>
          </p:cNvCxnSpPr>
          <p:nvPr/>
        </p:nvCxnSpPr>
        <p:spPr>
          <a:xfrm>
            <a:off x="2778081" y="2445976"/>
            <a:ext cx="19187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C2DDC2C-7AA8-4383-B09F-8EF6B81FA115}"/>
              </a:ext>
            </a:extLst>
          </p:cNvPr>
          <p:cNvCxnSpPr>
            <a:cxnSpLocks/>
          </p:cNvCxnSpPr>
          <p:nvPr/>
        </p:nvCxnSpPr>
        <p:spPr>
          <a:xfrm flipV="1">
            <a:off x="2246954" y="2340928"/>
            <a:ext cx="642434" cy="649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7E8B67AE-372A-45F0-89C0-BE1BCE139F85}"/>
              </a:ext>
            </a:extLst>
          </p:cNvPr>
          <p:cNvSpPr/>
          <p:nvPr/>
        </p:nvSpPr>
        <p:spPr>
          <a:xfrm>
            <a:off x="6017360" y="4524387"/>
            <a:ext cx="314882" cy="3148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7655B5D-A42E-496F-8BBE-EC1EA344F1F6}"/>
              </a:ext>
            </a:extLst>
          </p:cNvPr>
          <p:cNvSpPr/>
          <p:nvPr/>
        </p:nvSpPr>
        <p:spPr>
          <a:xfrm>
            <a:off x="6017360" y="3842877"/>
            <a:ext cx="314882" cy="3148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6AD27C7-C17C-4658-A589-D188630B3848}"/>
              </a:ext>
            </a:extLst>
          </p:cNvPr>
          <p:cNvSpPr/>
          <p:nvPr/>
        </p:nvSpPr>
        <p:spPr>
          <a:xfrm>
            <a:off x="6026325" y="3166665"/>
            <a:ext cx="314882" cy="3148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8EAEC31-F94F-45B6-B41E-C78F513786E1}"/>
              </a:ext>
            </a:extLst>
          </p:cNvPr>
          <p:cNvSpPr/>
          <p:nvPr/>
        </p:nvSpPr>
        <p:spPr>
          <a:xfrm>
            <a:off x="6026325" y="2503149"/>
            <a:ext cx="314882" cy="3148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F683F24-5AC3-401B-A291-8D92B9D24339}"/>
              </a:ext>
            </a:extLst>
          </p:cNvPr>
          <p:cNvSpPr/>
          <p:nvPr/>
        </p:nvSpPr>
        <p:spPr>
          <a:xfrm>
            <a:off x="6026325" y="1777761"/>
            <a:ext cx="314882" cy="3148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549913"/>
      </p:ext>
    </p:extLst>
  </p:cSld>
  <p:clrMapOvr>
    <a:masterClrMapping/>
  </p:clrMapOvr>
</p:sld>
</file>

<file path=ppt/theme/theme1.xml><?xml version="1.0" encoding="utf-8"?>
<a:theme xmlns:a="http://schemas.openxmlformats.org/drawingml/2006/main" name="HM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MC" id="{506EF4E1-1E82-46B9-92AC-F74933F933B7}" vid="{BB7EFFF2-1798-4BEB-B02E-97D90F7221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9224</TotalTime>
  <Words>53</Words>
  <Application>Microsoft Office PowerPoint</Application>
  <PresentationFormat>A4 용지(210x297mm)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굴림</vt:lpstr>
      <vt:lpstr>맑은 고딕</vt:lpstr>
      <vt:lpstr>현대하모니 M</vt:lpstr>
      <vt:lpstr>Arial</vt:lpstr>
      <vt:lpstr>HMC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JIN-SOL</dc:creator>
  <cp:lastModifiedBy>KIM JIN-SOL</cp:lastModifiedBy>
  <cp:revision>1</cp:revision>
  <dcterms:created xsi:type="dcterms:W3CDTF">2021-09-26T14:13:35Z</dcterms:created>
  <dcterms:modified xsi:type="dcterms:W3CDTF">2021-10-02T23:57:57Z</dcterms:modified>
</cp:coreProperties>
</file>