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938CE-3125-2B7E-50A9-72B74F53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1AD4A-79B0-1BDB-2577-5B0049C4F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6EA86-18B6-D67D-00E4-C176A884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39621-12B7-DE16-AB04-5C9FA750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0D60B-2180-EEBB-4D77-3DCF4E90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8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4C826-EB38-2EA5-C28F-10E18EA8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3E072-7433-5EFD-CACC-8F387AFC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8DB3E-0357-8A29-710B-F338C01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15149-DE0D-EA55-6E31-F91700EF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4001-3B6C-7D81-99D9-BDF2B199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6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31334A-3AE4-A5E5-96D6-A9F48943B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BAAE0-F6D6-0B02-2CFC-BA0F98D0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C44D-7723-FDC2-F15C-C0F60CCE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16E69-6B31-39DE-7D06-A712FA94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D7CF5-1DEF-44C0-CD92-4E011D03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5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526BF-E0A3-1856-CD15-394B4A48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A0718-1BE5-EDD8-F321-536120DC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52A66-FF12-D578-6C50-D9474B9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6B522-E431-8F06-AD48-74671C19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5F792-79C3-BE93-4152-84B24EFF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D061-1C9F-457F-4196-0EEDE255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EF749-040C-67E1-2FBB-0F88A80B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97CD-59FA-7174-844B-A1458DA7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6F93-C599-BAAB-9512-A48C358B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42145-E1B5-4484-CBE2-0FF765D0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0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E3BAF-D47F-1606-417A-364F80EA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5B5B6-D549-0B2E-4AFF-A78A307EC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0AE878-CF91-402E-76D3-FE718656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652F9-B298-A276-C038-500FC913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D71E7-6956-2CA5-9FA5-7F729E6D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62D80-2874-722E-FA07-38E32E4E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0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745FE-543E-5C20-3D1B-EA97346E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6E4BE-D0DA-49ED-5813-76A46CBF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D23572-0238-1B03-0516-F6A9F9BA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6ADE7A-6D91-8666-9652-585AFB4EC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053798-9CFD-C6FE-DA65-00703D93A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31CCFA-65EA-BA29-29AA-89223B06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D216A-2FB7-EE02-BF6F-354BB722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EA32F2-C096-B6A7-3DE6-E59B5EE6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6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D4475-E5A0-2190-825D-9F12D752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3FF12-4418-4DE7-A4F2-0F89CF4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C5A5FC-4F8D-B6FC-DF03-5F7C627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183A16-F302-CAAB-8F24-660EAFCD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5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A5B4C-2C4A-7BAE-58AF-3C17A314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13A783-EB6A-3E23-15D7-A32D6F7E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D3742-BF40-5E8E-E0C2-4A2D14DF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8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EB531-F584-AC56-91B1-FEB9558B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05CE6-1ECB-4AC2-A60D-B42B1E2F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6CE8D-8CEE-5F06-CCB1-8FE18273B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1516E-5506-928F-A6CF-55444954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75AE6-BB7D-636B-BDD8-15A59E88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43A37-9FE4-D16D-14A0-92857E0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0024D-B814-CEE2-A45E-B3BFF382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9DE933-47C2-2D1A-D15E-9C949DE07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FF11D-0875-C1D1-346D-582EBC1B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9D34A-5BAD-D879-31C2-5565669E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EF640-086C-FD40-223C-C83A5312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48785-D911-22E7-1124-27125EC3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F75431-8EC6-45B7-5D9E-E940C2D9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5D044-30AD-D92D-EAD2-A5C8228F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9C580-B13F-40EB-7E2F-2C65658F3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10180-ABEB-4DA7-9205-37BF5A9BFDE6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0375-5D7A-4DF7-8A05-015C71B7E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97D06-F036-8DE5-E520-9E27F5158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5F5A028-D190-A567-2A04-F28ECF7095E5}"/>
              </a:ext>
            </a:extLst>
          </p:cNvPr>
          <p:cNvGrpSpPr/>
          <p:nvPr/>
        </p:nvGrpSpPr>
        <p:grpSpPr>
          <a:xfrm>
            <a:off x="969701" y="927368"/>
            <a:ext cx="3278051" cy="2093354"/>
            <a:chOff x="3388645" y="2055777"/>
            <a:chExt cx="3278051" cy="2093354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C4412AA-DAC4-7750-1F06-7463F2C913B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3862232" y="2565032"/>
              <a:ext cx="930087" cy="10468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8D8978-D6C4-A574-3602-52B70E1E59B5}"/>
                </a:ext>
              </a:extLst>
            </p:cNvPr>
            <p:cNvSpPr/>
            <p:nvPr/>
          </p:nvSpPr>
          <p:spPr>
            <a:xfrm>
              <a:off x="4014282" y="2782110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2A9683-7D00-49AB-E239-F015941DCCA3}"/>
                </a:ext>
              </a:extLst>
            </p:cNvPr>
            <p:cNvSpPr/>
            <p:nvPr/>
          </p:nvSpPr>
          <p:spPr>
            <a:xfrm>
              <a:off x="3388645" y="3546368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AF35F52-3008-43A5-026A-4621C5E11B81}"/>
                </a:ext>
              </a:extLst>
            </p:cNvPr>
            <p:cNvSpPr/>
            <p:nvPr/>
          </p:nvSpPr>
          <p:spPr>
            <a:xfrm>
              <a:off x="5405336" y="2782109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17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B1AE67B-E121-D715-9F7D-C1FB70A5A7E9}"/>
                </a:ext>
              </a:extLst>
            </p:cNvPr>
            <p:cNvSpPr/>
            <p:nvPr/>
          </p:nvSpPr>
          <p:spPr>
            <a:xfrm>
              <a:off x="4704944" y="3552502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D0EF25E-50CA-6EF2-DF48-329FB3AC138E}"/>
                </a:ext>
              </a:extLst>
            </p:cNvPr>
            <p:cNvSpPr/>
            <p:nvPr/>
          </p:nvSpPr>
          <p:spPr>
            <a:xfrm>
              <a:off x="6070067" y="3532054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9644E4A-3A7E-3678-1390-5AA2BAF89DE1}"/>
                </a:ext>
              </a:extLst>
            </p:cNvPr>
            <p:cNvSpPr/>
            <p:nvPr/>
          </p:nvSpPr>
          <p:spPr>
            <a:xfrm>
              <a:off x="4704945" y="2055777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6E91074-6044-3E2E-6F30-6686B31CFC6F}"/>
                </a:ext>
              </a:extLst>
            </p:cNvPr>
            <p:cNvCxnSpPr>
              <a:stCxn id="9" idx="3"/>
              <a:endCxn id="4" idx="7"/>
            </p:cNvCxnSpPr>
            <p:nvPr/>
          </p:nvCxnSpPr>
          <p:spPr>
            <a:xfrm flipH="1">
              <a:off x="4523537" y="2565032"/>
              <a:ext cx="268782" cy="30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F5F140F-203F-B8F7-D271-80301076D02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510391" y="3327036"/>
              <a:ext cx="281927" cy="312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0E4B46F-5226-0E5D-5837-4F6634C206CC}"/>
                </a:ext>
              </a:extLst>
            </p:cNvPr>
            <p:cNvCxnSpPr>
              <a:cxnSpLocks/>
            </p:cNvCxnSpPr>
            <p:nvPr/>
          </p:nvCxnSpPr>
          <p:spPr>
            <a:xfrm>
              <a:off x="5223928" y="2553225"/>
              <a:ext cx="268782" cy="30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1DEC83F-DD15-21AB-0EFD-E97B76531D5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625" y="3303170"/>
              <a:ext cx="268782" cy="30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5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965</dc:creator>
  <cp:lastModifiedBy>965</cp:lastModifiedBy>
  <cp:revision>2</cp:revision>
  <dcterms:created xsi:type="dcterms:W3CDTF">2024-06-23T14:10:37Z</dcterms:created>
  <dcterms:modified xsi:type="dcterms:W3CDTF">2024-06-23T14:18:03Z</dcterms:modified>
</cp:coreProperties>
</file>