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515" autoAdjust="0"/>
  </p:normalViewPr>
  <p:slideViewPr>
    <p:cSldViewPr snapToGrid="0">
      <p:cViewPr>
        <p:scale>
          <a:sx n="100" d="100"/>
          <a:sy n="100" d="100"/>
        </p:scale>
        <p:origin x="406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938CE-3125-2B7E-50A9-72B74F53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1AD4A-79B0-1BDB-2577-5B0049C4F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6EA86-18B6-D67D-00E4-C176A884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39621-12B7-DE16-AB04-5C9FA750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0D60B-2180-EEBB-4D77-3DCF4E90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18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4C826-EB38-2EA5-C28F-10E18EA8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43E072-7433-5EFD-CACC-8F387AFC9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8DB3E-0357-8A29-710B-F338C01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15149-DE0D-EA55-6E31-F91700EF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64001-3B6C-7D81-99D9-BDF2B199D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6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31334A-3AE4-A5E5-96D6-A9F48943B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BAAE0-F6D6-0B02-2CFC-BA0F98D0E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EC44D-7723-FDC2-F15C-C0F60CCE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16E69-6B31-39DE-7D06-A712FA94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D7CF5-1DEF-44C0-CD92-4E011D03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65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526BF-E0A3-1856-CD15-394B4A48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A0718-1BE5-EDD8-F321-536120DCF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152A66-FF12-D578-6C50-D9474B987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6B522-E431-8F06-AD48-74671C19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5F792-79C3-BE93-4152-84B24EFF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9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CD061-1C9F-457F-4196-0EEDE255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CEF749-040C-67E1-2FBB-0F88A80B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297CD-59FA-7174-844B-A1458DA7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86F93-C599-BAAB-9512-A48C358B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42145-E1B5-4484-CBE2-0FF765D0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0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E3BAF-D47F-1606-417A-364F80EAF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5B5B6-D549-0B2E-4AFF-A78A307EC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0AE878-CF91-402E-76D3-FE7186565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652F9-B298-A276-C038-500FC913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4D71E7-6956-2CA5-9FA5-7F729E6D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62D80-2874-722E-FA07-38E32E4E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0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745FE-543E-5C20-3D1B-EA97346E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6E4BE-D0DA-49ED-5813-76A46CBF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D23572-0238-1B03-0516-F6A9F9BAB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6ADE7A-6D91-8666-9652-585AFB4EC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053798-9CFD-C6FE-DA65-00703D93A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31CCFA-65EA-BA29-29AA-89223B06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ED216A-2FB7-EE02-BF6F-354BB722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EA32F2-C096-B6A7-3DE6-E59B5EE6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6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D4475-E5A0-2190-825D-9F12D752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E3FF12-4418-4DE7-A4F2-0F89CF43A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C5A5FC-4F8D-B6FC-DF03-5F7C627D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183A16-F302-CAAB-8F24-660EAFCD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5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A5B4C-2C4A-7BAE-58AF-3C17A314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13A783-EB6A-3E23-15D7-A32D6F7E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D3742-BF40-5E8E-E0C2-4A2D14DF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98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EB531-F584-AC56-91B1-FEB9558B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205CE6-1ECB-4AC2-A60D-B42B1E2FB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C6CE8D-8CEE-5F06-CCB1-8FE18273B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91516E-5506-928F-A6CF-55444954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75AE6-BB7D-636B-BDD8-15A59E88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43A37-9FE4-D16D-14A0-92857E07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14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0024D-B814-CEE2-A45E-B3BFF382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9DE933-47C2-2D1A-D15E-9C949DE07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FF11D-0875-C1D1-346D-582EBC1BF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9D34A-5BAD-D879-31C2-5565669E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AEF640-086C-FD40-223C-C83A5312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B48785-D911-22E7-1124-27125EC3F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6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F75431-8EC6-45B7-5D9E-E940C2D9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5D044-30AD-D92D-EAD2-A5C8228F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69C580-B13F-40EB-7E2F-2C65658F3C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10180-ABEB-4DA7-9205-37BF5A9BFDE6}" type="datetimeFigureOut">
              <a:rPr lang="ko-KR" altLang="en-US" smtClean="0"/>
              <a:t>2024-06-30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30375-5D7A-4DF7-8A05-015C71B7E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97D06-F036-8DE5-E520-9E27F5158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6E8BE-4E98-4F63-B144-FB19CE5C8A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0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26" Type="http://schemas.openxmlformats.org/officeDocument/2006/relationships/image" Target="../media/image185.png"/><Relationship Id="rId39" Type="http://schemas.openxmlformats.org/officeDocument/2006/relationships/image" Target="../media/image198.png"/><Relationship Id="rId21" Type="http://schemas.openxmlformats.org/officeDocument/2006/relationships/image" Target="../media/image180.png"/><Relationship Id="rId34" Type="http://schemas.openxmlformats.org/officeDocument/2006/relationships/image" Target="../media/image193.png"/><Relationship Id="rId42" Type="http://schemas.openxmlformats.org/officeDocument/2006/relationships/image" Target="../media/image20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75.png"/><Relationship Id="rId20" Type="http://schemas.openxmlformats.org/officeDocument/2006/relationships/image" Target="../media/image179.png"/><Relationship Id="rId29" Type="http://schemas.openxmlformats.org/officeDocument/2006/relationships/image" Target="../media/image188.png"/><Relationship Id="rId41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70.png"/><Relationship Id="rId24" Type="http://schemas.openxmlformats.org/officeDocument/2006/relationships/image" Target="../media/image183.png"/><Relationship Id="rId32" Type="http://schemas.openxmlformats.org/officeDocument/2006/relationships/image" Target="../media/image191.png"/><Relationship Id="rId37" Type="http://schemas.openxmlformats.org/officeDocument/2006/relationships/image" Target="../media/image196.png"/><Relationship Id="rId40" Type="http://schemas.openxmlformats.org/officeDocument/2006/relationships/image" Target="../media/image199.png"/><Relationship Id="rId5" Type="http://schemas.openxmlformats.org/officeDocument/2006/relationships/image" Target="../media/image4.png"/><Relationship Id="rId15" Type="http://schemas.openxmlformats.org/officeDocument/2006/relationships/image" Target="../media/image174.png"/><Relationship Id="rId23" Type="http://schemas.openxmlformats.org/officeDocument/2006/relationships/image" Target="../media/image182.png"/><Relationship Id="rId28" Type="http://schemas.openxmlformats.org/officeDocument/2006/relationships/image" Target="../media/image187.png"/><Relationship Id="rId36" Type="http://schemas.openxmlformats.org/officeDocument/2006/relationships/image" Target="../media/image195.png"/><Relationship Id="rId10" Type="http://schemas.openxmlformats.org/officeDocument/2006/relationships/image" Target="../media/image9.png"/><Relationship Id="rId19" Type="http://schemas.openxmlformats.org/officeDocument/2006/relationships/image" Target="../media/image178.png"/><Relationship Id="rId31" Type="http://schemas.openxmlformats.org/officeDocument/2006/relationships/image" Target="../media/image1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3.png"/><Relationship Id="rId22" Type="http://schemas.openxmlformats.org/officeDocument/2006/relationships/image" Target="../media/image181.png"/><Relationship Id="rId27" Type="http://schemas.openxmlformats.org/officeDocument/2006/relationships/image" Target="../media/image186.png"/><Relationship Id="rId30" Type="http://schemas.openxmlformats.org/officeDocument/2006/relationships/image" Target="../media/image189.png"/><Relationship Id="rId35" Type="http://schemas.openxmlformats.org/officeDocument/2006/relationships/image" Target="../media/image194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5" Type="http://schemas.openxmlformats.org/officeDocument/2006/relationships/image" Target="../media/image184.png"/><Relationship Id="rId33" Type="http://schemas.openxmlformats.org/officeDocument/2006/relationships/image" Target="../media/image192.png"/><Relationship Id="rId38" Type="http://schemas.openxmlformats.org/officeDocument/2006/relationships/image" Target="../media/image1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1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8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5" Type="http://schemas.openxmlformats.org/officeDocument/2006/relationships/image" Target="../media/image4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0" Type="http://schemas.openxmlformats.org/officeDocument/2006/relationships/image" Target="../media/image9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9" Type="http://schemas.openxmlformats.org/officeDocument/2006/relationships/image" Target="../media/image70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41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5" Type="http://schemas.openxmlformats.org/officeDocument/2006/relationships/image" Target="../media/image4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0" Type="http://schemas.openxmlformats.org/officeDocument/2006/relationships/image" Target="../media/image9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9" Type="http://schemas.openxmlformats.org/officeDocument/2006/relationships/image" Target="../media/image102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42" Type="http://schemas.openxmlformats.org/officeDocument/2006/relationships/image" Target="../media/image105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41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5" Type="http://schemas.openxmlformats.org/officeDocument/2006/relationships/image" Target="../media/image4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10" Type="http://schemas.openxmlformats.org/officeDocument/2006/relationships/image" Target="../media/image9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9" Type="http://schemas.openxmlformats.org/officeDocument/2006/relationships/image" Target="../media/image134.png"/><Relationship Id="rId21" Type="http://schemas.openxmlformats.org/officeDocument/2006/relationships/image" Target="../media/image116.png"/><Relationship Id="rId34" Type="http://schemas.openxmlformats.org/officeDocument/2006/relationships/image" Target="../media/image129.png"/><Relationship Id="rId42" Type="http://schemas.openxmlformats.org/officeDocument/2006/relationships/image" Target="../media/image13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4.png"/><Relationship Id="rId41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132.png"/><Relationship Id="rId40" Type="http://schemas.openxmlformats.org/officeDocument/2006/relationships/image" Target="../media/image135.png"/><Relationship Id="rId5" Type="http://schemas.openxmlformats.org/officeDocument/2006/relationships/image" Target="../media/image4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36" Type="http://schemas.openxmlformats.org/officeDocument/2006/relationships/image" Target="../media/image131.png"/><Relationship Id="rId10" Type="http://schemas.openxmlformats.org/officeDocument/2006/relationships/image" Target="../media/image9.png"/><Relationship Id="rId19" Type="http://schemas.openxmlformats.org/officeDocument/2006/relationships/image" Target="../media/image114.png"/><Relationship Id="rId31" Type="http://schemas.openxmlformats.org/officeDocument/2006/relationships/image" Target="../media/image12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image" Target="../media/image13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image" Target="../media/image145.png"/><Relationship Id="rId26" Type="http://schemas.openxmlformats.org/officeDocument/2006/relationships/image" Target="../media/image153.png"/><Relationship Id="rId39" Type="http://schemas.openxmlformats.org/officeDocument/2006/relationships/image" Target="../media/image166.png"/><Relationship Id="rId21" Type="http://schemas.openxmlformats.org/officeDocument/2006/relationships/image" Target="../media/image148.png"/><Relationship Id="rId34" Type="http://schemas.openxmlformats.org/officeDocument/2006/relationships/image" Target="../media/image161.png"/><Relationship Id="rId42" Type="http://schemas.openxmlformats.org/officeDocument/2006/relationships/image" Target="../media/image16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29" Type="http://schemas.openxmlformats.org/officeDocument/2006/relationships/image" Target="../media/image156.png"/><Relationship Id="rId41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8.png"/><Relationship Id="rId24" Type="http://schemas.openxmlformats.org/officeDocument/2006/relationships/image" Target="../media/image151.png"/><Relationship Id="rId32" Type="http://schemas.openxmlformats.org/officeDocument/2006/relationships/image" Target="../media/image159.png"/><Relationship Id="rId37" Type="http://schemas.openxmlformats.org/officeDocument/2006/relationships/image" Target="../media/image164.png"/><Relationship Id="rId40" Type="http://schemas.openxmlformats.org/officeDocument/2006/relationships/image" Target="../media/image167.png"/><Relationship Id="rId5" Type="http://schemas.openxmlformats.org/officeDocument/2006/relationships/image" Target="../media/image4.png"/><Relationship Id="rId15" Type="http://schemas.openxmlformats.org/officeDocument/2006/relationships/image" Target="../media/image142.png"/><Relationship Id="rId23" Type="http://schemas.openxmlformats.org/officeDocument/2006/relationships/image" Target="../media/image150.png"/><Relationship Id="rId28" Type="http://schemas.openxmlformats.org/officeDocument/2006/relationships/image" Target="../media/image155.png"/><Relationship Id="rId36" Type="http://schemas.openxmlformats.org/officeDocument/2006/relationships/image" Target="../media/image163.png"/><Relationship Id="rId10" Type="http://schemas.openxmlformats.org/officeDocument/2006/relationships/image" Target="../media/image9.png"/><Relationship Id="rId19" Type="http://schemas.openxmlformats.org/officeDocument/2006/relationships/image" Target="../media/image146.png"/><Relationship Id="rId31" Type="http://schemas.openxmlformats.org/officeDocument/2006/relationships/image" Target="../media/image15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1.png"/><Relationship Id="rId22" Type="http://schemas.openxmlformats.org/officeDocument/2006/relationships/image" Target="../media/image149.png"/><Relationship Id="rId27" Type="http://schemas.openxmlformats.org/officeDocument/2006/relationships/image" Target="../media/image154.png"/><Relationship Id="rId30" Type="http://schemas.openxmlformats.org/officeDocument/2006/relationships/image" Target="../media/image157.png"/><Relationship Id="rId35" Type="http://schemas.openxmlformats.org/officeDocument/2006/relationships/image" Target="../media/image16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39.png"/><Relationship Id="rId17" Type="http://schemas.openxmlformats.org/officeDocument/2006/relationships/image" Target="../media/image144.png"/><Relationship Id="rId25" Type="http://schemas.openxmlformats.org/officeDocument/2006/relationships/image" Target="../media/image152.png"/><Relationship Id="rId33" Type="http://schemas.openxmlformats.org/officeDocument/2006/relationships/image" Target="../media/image160.png"/><Relationship Id="rId38" Type="http://schemas.openxmlformats.org/officeDocument/2006/relationships/image" Target="../media/image1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35F5A028-D190-A567-2A04-F28ECF7095E5}"/>
              </a:ext>
            </a:extLst>
          </p:cNvPr>
          <p:cNvGrpSpPr/>
          <p:nvPr/>
        </p:nvGrpSpPr>
        <p:grpSpPr>
          <a:xfrm>
            <a:off x="969701" y="927368"/>
            <a:ext cx="3278051" cy="2093354"/>
            <a:chOff x="3388645" y="2055777"/>
            <a:chExt cx="3278051" cy="2093354"/>
          </a:xfrm>
        </p:grpSpPr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6C4412AA-DAC4-7750-1F06-7463F2C913B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3862232" y="2565032"/>
              <a:ext cx="930087" cy="10468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8D8978-D6C4-A574-3602-52B70E1E59B5}"/>
                </a:ext>
              </a:extLst>
            </p:cNvPr>
            <p:cNvSpPr/>
            <p:nvPr/>
          </p:nvSpPr>
          <p:spPr>
            <a:xfrm>
              <a:off x="4014282" y="2782110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72A9683-7D00-49AB-E239-F015941DCCA3}"/>
                </a:ext>
              </a:extLst>
            </p:cNvPr>
            <p:cNvSpPr/>
            <p:nvPr/>
          </p:nvSpPr>
          <p:spPr>
            <a:xfrm>
              <a:off x="3388645" y="3546368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AF35F52-3008-43A5-026A-4621C5E11B81}"/>
                </a:ext>
              </a:extLst>
            </p:cNvPr>
            <p:cNvSpPr/>
            <p:nvPr/>
          </p:nvSpPr>
          <p:spPr>
            <a:xfrm>
              <a:off x="5405336" y="2782109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17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B1AE67B-E121-D715-9F7D-C1FB70A5A7E9}"/>
                </a:ext>
              </a:extLst>
            </p:cNvPr>
            <p:cNvSpPr/>
            <p:nvPr/>
          </p:nvSpPr>
          <p:spPr>
            <a:xfrm>
              <a:off x="4704944" y="3552502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D0EF25E-50CA-6EF2-DF48-329FB3AC138E}"/>
                </a:ext>
              </a:extLst>
            </p:cNvPr>
            <p:cNvSpPr/>
            <p:nvPr/>
          </p:nvSpPr>
          <p:spPr>
            <a:xfrm>
              <a:off x="6070067" y="3532054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21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9644E4A-3A7E-3678-1390-5AA2BAF89DE1}"/>
                </a:ext>
              </a:extLst>
            </p:cNvPr>
            <p:cNvSpPr/>
            <p:nvPr/>
          </p:nvSpPr>
          <p:spPr>
            <a:xfrm>
              <a:off x="4704945" y="2055777"/>
              <a:ext cx="596629" cy="59662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5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12</a:t>
              </a:r>
              <a:endParaRPr lang="ko-KR" altLang="en-US" sz="15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6E91074-6044-3E2E-6F30-6686B31CFC6F}"/>
                </a:ext>
              </a:extLst>
            </p:cNvPr>
            <p:cNvCxnSpPr>
              <a:stCxn id="9" idx="3"/>
              <a:endCxn id="4" idx="7"/>
            </p:cNvCxnSpPr>
            <p:nvPr/>
          </p:nvCxnSpPr>
          <p:spPr>
            <a:xfrm flipH="1">
              <a:off x="4523537" y="2565032"/>
              <a:ext cx="268782" cy="30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F5F140F-203F-B8F7-D271-80301076D020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510391" y="3327036"/>
              <a:ext cx="281927" cy="312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F0E4B46F-5226-0E5D-5837-4F6634C206CC}"/>
                </a:ext>
              </a:extLst>
            </p:cNvPr>
            <p:cNvCxnSpPr>
              <a:cxnSpLocks/>
            </p:cNvCxnSpPr>
            <p:nvPr/>
          </p:nvCxnSpPr>
          <p:spPr>
            <a:xfrm>
              <a:off x="5223928" y="2553225"/>
              <a:ext cx="268782" cy="30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1DEC83F-DD15-21AB-0EFD-E97B76531D5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625" y="3303170"/>
              <a:ext cx="268782" cy="304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357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410D80-CDB0-0988-8897-B93F177E2E08}"/>
              </a:ext>
            </a:extLst>
          </p:cNvPr>
          <p:cNvGrpSpPr/>
          <p:nvPr/>
        </p:nvGrpSpPr>
        <p:grpSpPr>
          <a:xfrm>
            <a:off x="0" y="677562"/>
            <a:ext cx="6216077" cy="5367203"/>
            <a:chOff x="697875" y="952400"/>
            <a:chExt cx="6216077" cy="53672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475472A-075A-4324-773A-DD557C8D7642}"/>
                </a:ext>
              </a:extLst>
            </p:cNvPr>
            <p:cNvSpPr/>
            <p:nvPr/>
          </p:nvSpPr>
          <p:spPr>
            <a:xfrm>
              <a:off x="3382544" y="1059364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(3, 6)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B2CBFF8-45FD-ED2E-1C80-BBEDE34A8502}"/>
                </a:ext>
              </a:extLst>
            </p:cNvPr>
            <p:cNvCxnSpPr>
              <a:cxnSpLocks/>
              <a:stCxn id="5" idx="4"/>
              <a:endCxn id="14" idx="0"/>
            </p:cNvCxnSpPr>
            <p:nvPr/>
          </p:nvCxnSpPr>
          <p:spPr>
            <a:xfrm flipH="1">
              <a:off x="2264156" y="1942216"/>
              <a:ext cx="1559814" cy="239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3789AA7-5ECC-D3C7-F502-8ABF66190791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4706822" y="4151297"/>
              <a:ext cx="882852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45D85BE-9E9F-BE9A-39FA-744B9ED47703}"/>
                </a:ext>
              </a:extLst>
            </p:cNvPr>
            <p:cNvSpPr/>
            <p:nvPr/>
          </p:nvSpPr>
          <p:spPr>
            <a:xfrm>
              <a:off x="6031100" y="3268445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ABAA589-6C9F-F41C-AEAB-F8CB050E4A64}"/>
                </a:ext>
              </a:extLst>
            </p:cNvPr>
            <p:cNvSpPr/>
            <p:nvPr/>
          </p:nvSpPr>
          <p:spPr>
            <a:xfrm>
              <a:off x="5148248" y="4352902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(7, 6.5)</a:t>
              </a:r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517BE16-346C-BDAE-B333-FEE0EFCDB58D}"/>
                </a:ext>
              </a:extLst>
            </p:cNvPr>
            <p:cNvSpPr/>
            <p:nvPr/>
          </p:nvSpPr>
          <p:spPr>
            <a:xfrm>
              <a:off x="4265396" y="3268445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(5, 8)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77E89C1-9B89-057E-94E8-978617A90A1B}"/>
                </a:ext>
              </a:extLst>
            </p:cNvPr>
            <p:cNvSpPr/>
            <p:nvPr/>
          </p:nvSpPr>
          <p:spPr>
            <a:xfrm>
              <a:off x="5148248" y="2182772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(6, 10)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EAC8B39-F724-58DC-DD43-6026E53A3433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5589674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94F3169-AFB4-F1BE-F312-FB4AF6EBA8B9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 flipH="1">
              <a:off x="4706822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8523BFE-98FF-1815-FF35-E2356EAB71B0}"/>
                </a:ext>
              </a:extLst>
            </p:cNvPr>
            <p:cNvSpPr/>
            <p:nvPr/>
          </p:nvSpPr>
          <p:spPr>
            <a:xfrm>
              <a:off x="1822730" y="2182164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(4, 4)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BDE9C94-138E-EAE1-5444-9CEE4B35E2AF}"/>
                </a:ext>
              </a:extLst>
            </p:cNvPr>
            <p:cNvSpPr/>
            <p:nvPr/>
          </p:nvSpPr>
          <p:spPr>
            <a:xfrm>
              <a:off x="96922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E0F99D-D7D0-FC18-CDF7-F26D6972BD77}"/>
                </a:ext>
              </a:extLst>
            </p:cNvPr>
            <p:cNvSpPr/>
            <p:nvPr/>
          </p:nvSpPr>
          <p:spPr>
            <a:xfrm>
              <a:off x="255208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(6, 2)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28DD4E4-5B33-A8F4-9D53-74296E2462C6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>
              <a:off x="2264156" y="3065016"/>
              <a:ext cx="72935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E21889E-699E-E6E0-A3E9-B9F111E84521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1410646" y="3065016"/>
              <a:ext cx="85351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F5D6012-BE90-7C5D-F2F5-88EA62083307}"/>
                </a:ext>
              </a:extLst>
            </p:cNvPr>
            <p:cNvSpPr/>
            <p:nvPr/>
          </p:nvSpPr>
          <p:spPr>
            <a:xfrm>
              <a:off x="1760650" y="4352294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(2, 3)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24F8D-6299-C025-043E-C06D9813DBC4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1410646" y="4150689"/>
              <a:ext cx="791430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E39AAB3-F343-485A-0E0C-E6760E02974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3823970" y="1942216"/>
              <a:ext cx="1765704" cy="24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D5B090-1B68-7CE2-5AB4-D2AEB470FE1B}"/>
                </a:ext>
              </a:extLst>
            </p:cNvPr>
            <p:cNvSpPr txBox="1"/>
            <p:nvPr/>
          </p:nvSpPr>
          <p:spPr>
            <a:xfrm>
              <a:off x="969220" y="5576323"/>
              <a:ext cx="5789983" cy="7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파란색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빨간색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1406853-773E-9E3E-F67F-EB14D0C40AA2}"/>
                    </a:ext>
                  </a:extLst>
                </p:cNvPr>
                <p:cNvSpPr txBox="1"/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B18791-2623-3622-9FD8-346C518E8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08" r="-566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79F80F-01D6-D1B6-DCBB-53DEEF9C5FF7}"/>
                    </a:ext>
                  </a:extLst>
                </p:cNvPr>
                <p:cNvSpPr txBox="1"/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5F29F1A-FA6E-D6C3-13C4-93C27DAC2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111" r="-370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78625B-0EDB-BD41-7797-8685C0A68FC8}"/>
                    </a:ext>
                  </a:extLst>
                </p:cNvPr>
                <p:cNvSpPr txBox="1"/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408F653-3C7F-6B86-11AE-9C6D6645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321" r="-377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9077C27-34D5-4202-6AE8-B2F274216FF5}"/>
                    </a:ext>
                  </a:extLst>
                </p:cNvPr>
                <p:cNvSpPr txBox="1"/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8F1710D-3CE0-DB60-DE03-93A843EDB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60FB04-DA8B-8945-099B-3F9D582B0131}"/>
                    </a:ext>
                  </a:extLst>
                </p:cNvPr>
                <p:cNvSpPr txBox="1"/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C639A6-E4CB-7EB9-D7E2-5C4BAD303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63" r="-185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AC997A-8ADA-066C-B944-1C499281FD0F}"/>
                    </a:ext>
                  </a:extLst>
                </p:cNvPr>
                <p:cNvSpPr txBox="1"/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E38D765-7A8A-9585-5835-E1B0F58BA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08" r="-1887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E3E91EE-0E72-4CA1-6DFB-7D134C5435D3}"/>
                    </a:ext>
                  </a:extLst>
                </p:cNvPr>
                <p:cNvSpPr txBox="1"/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01BBD27-A3AD-2B44-BCBB-924F13CB1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63F03B-41DF-90F2-4582-DCC15D793242}"/>
                    </a:ext>
                  </a:extLst>
                </p:cNvPr>
                <p:cNvSpPr txBox="1"/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3F09F46-71F1-E6D2-679D-185F8A41F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145" r="-144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891B525-732D-F774-7F31-DC7485532686}"/>
                    </a:ext>
                  </a:extLst>
                </p:cNvPr>
                <p:cNvSpPr txBox="1"/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5DA29B-D13B-8124-901E-59B76ABE9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963" r="-185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75AED52-F34F-17EE-A546-8FF980C93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61827"/>
              </p:ext>
            </p:extLst>
          </p:nvPr>
        </p:nvGraphicFramePr>
        <p:xfrm>
          <a:off x="7396545" y="900450"/>
          <a:ext cx="5947095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645">
                  <a:extLst>
                    <a:ext uri="{9D8B030D-6E8A-4147-A177-3AD203B41FA5}">
                      <a16:colId xmlns:a16="http://schemas.microsoft.com/office/drawing/2014/main" val="1393048392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72187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2519222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8631538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08813326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90715443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234763645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44266684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23348429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889245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420105502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50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95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78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49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357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685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003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858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985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437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95E644-A0E8-FB0E-7142-45F165A0372D}"/>
              </a:ext>
            </a:extLst>
          </p:cNvPr>
          <p:cNvCxnSpPr/>
          <p:nvPr/>
        </p:nvCxnSpPr>
        <p:spPr>
          <a:xfrm>
            <a:off x="7396546" y="900450"/>
            <a:ext cx="0" cy="570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E9C413-F28A-E4F7-B48D-0192AA1B4B02}"/>
              </a:ext>
            </a:extLst>
          </p:cNvPr>
          <p:cNvCxnSpPr>
            <a:cxnSpLocks/>
          </p:cNvCxnSpPr>
          <p:nvPr/>
        </p:nvCxnSpPr>
        <p:spPr>
          <a:xfrm>
            <a:off x="7396546" y="900450"/>
            <a:ext cx="6290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3191EA-FB29-5C42-3811-793060ACF321}"/>
              </a:ext>
            </a:extLst>
          </p:cNvPr>
          <p:cNvSpPr txBox="1"/>
          <p:nvPr/>
        </p:nvSpPr>
        <p:spPr>
          <a:xfrm rot="16200000">
            <a:off x="5991039" y="341578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022BF-2522-2E4F-46CC-F4E351EB3BD5}"/>
              </a:ext>
            </a:extLst>
          </p:cNvPr>
          <p:cNvSpPr txBox="1"/>
          <p:nvPr/>
        </p:nvSpPr>
        <p:spPr>
          <a:xfrm>
            <a:off x="9619726" y="223351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8CF35-3033-7C7D-9209-FAFD4D1E7C7B}"/>
                  </a:ext>
                </a:extLst>
              </p:cNvPr>
              <p:cNvSpPr txBox="1"/>
              <p:nvPr/>
            </p:nvSpPr>
            <p:spPr>
              <a:xfrm>
                <a:off x="7069462" y="1299371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8CF35-3033-7C7D-9209-FAFD4D1E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1299371"/>
                <a:ext cx="209993" cy="276999"/>
              </a:xfrm>
              <a:prstGeom prst="rect">
                <a:avLst/>
              </a:prstGeom>
              <a:blipFill>
                <a:blip r:embed="rId11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06BC6-BC79-B4EA-B113-BA81A9E4CC36}"/>
                  </a:ext>
                </a:extLst>
              </p:cNvPr>
              <p:cNvSpPr txBox="1"/>
              <p:nvPr/>
            </p:nvSpPr>
            <p:spPr>
              <a:xfrm>
                <a:off x="7069462" y="1825536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06BC6-BC79-B4EA-B113-BA81A9E4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1825536"/>
                <a:ext cx="209994" cy="276999"/>
              </a:xfrm>
              <a:prstGeom prst="rect">
                <a:avLst/>
              </a:prstGeom>
              <a:blipFill>
                <a:blip r:embed="rId12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2CE56A-6FA5-9A61-D78D-9208B1F13827}"/>
                  </a:ext>
                </a:extLst>
              </p:cNvPr>
              <p:cNvSpPr txBox="1"/>
              <p:nvPr/>
            </p:nvSpPr>
            <p:spPr>
              <a:xfrm>
                <a:off x="7069462" y="2351701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2CE56A-6FA5-9A61-D78D-9208B1F1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2351701"/>
                <a:ext cx="209994" cy="276999"/>
              </a:xfrm>
              <a:prstGeom prst="rect">
                <a:avLst/>
              </a:prstGeom>
              <a:blipFill>
                <a:blip r:embed="rId13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AC3C0C-2E5A-8F76-982D-A00F30E36C23}"/>
                  </a:ext>
                </a:extLst>
              </p:cNvPr>
              <p:cNvSpPr txBox="1"/>
              <p:nvPr/>
            </p:nvSpPr>
            <p:spPr>
              <a:xfrm>
                <a:off x="7069462" y="2877866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AC3C0C-2E5A-8F76-982D-A00F30E36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2877866"/>
                <a:ext cx="209994" cy="276999"/>
              </a:xfrm>
              <a:prstGeom prst="rect">
                <a:avLst/>
              </a:prstGeom>
              <a:blipFill>
                <a:blip r:embed="rId14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811E6E-97A6-4A04-306F-071895A03CFD}"/>
                  </a:ext>
                </a:extLst>
              </p:cNvPr>
              <p:cNvSpPr txBox="1"/>
              <p:nvPr/>
            </p:nvSpPr>
            <p:spPr>
              <a:xfrm>
                <a:off x="7069462" y="3461950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811E6E-97A6-4A04-306F-071895A0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3461950"/>
                <a:ext cx="209994" cy="276999"/>
              </a:xfrm>
              <a:prstGeom prst="rect">
                <a:avLst/>
              </a:prstGeom>
              <a:blipFill>
                <a:blip r:embed="rId15"/>
                <a:stretch>
                  <a:fillRect l="-20588" r="-2352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5F1DCC-4094-9B67-ADB7-BC5142D95C81}"/>
                  </a:ext>
                </a:extLst>
              </p:cNvPr>
              <p:cNvSpPr txBox="1"/>
              <p:nvPr/>
            </p:nvSpPr>
            <p:spPr>
              <a:xfrm>
                <a:off x="7069462" y="3993744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5F1DCC-4094-9B67-ADB7-BC5142D9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3993744"/>
                <a:ext cx="209994" cy="276999"/>
              </a:xfrm>
              <a:prstGeom prst="rect">
                <a:avLst/>
              </a:prstGeom>
              <a:blipFill>
                <a:blip r:embed="rId16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AA5A91-7C64-DD81-B502-6FEEC74132BE}"/>
                  </a:ext>
                </a:extLst>
              </p:cNvPr>
              <p:cNvSpPr txBox="1"/>
              <p:nvPr/>
            </p:nvSpPr>
            <p:spPr>
              <a:xfrm>
                <a:off x="7069462" y="4519908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AA5A91-7C64-DD81-B502-6FEEC741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4519908"/>
                <a:ext cx="209994" cy="276999"/>
              </a:xfrm>
              <a:prstGeom prst="rect">
                <a:avLst/>
              </a:prstGeom>
              <a:blipFill>
                <a:blip r:embed="rId17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D32F3-054B-5175-CF35-9B5BC403B325}"/>
                  </a:ext>
                </a:extLst>
              </p:cNvPr>
              <p:cNvSpPr txBox="1"/>
              <p:nvPr/>
            </p:nvSpPr>
            <p:spPr>
              <a:xfrm>
                <a:off x="7069462" y="5075033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D32F3-054B-5175-CF35-9B5BC403B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5075033"/>
                <a:ext cx="209994" cy="276999"/>
              </a:xfrm>
              <a:prstGeom prst="rect">
                <a:avLst/>
              </a:prstGeom>
              <a:blipFill>
                <a:blip r:embed="rId18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EB8D4E-CD7C-EE98-5FA5-1E2045D2511F}"/>
                  </a:ext>
                </a:extLst>
              </p:cNvPr>
              <p:cNvSpPr txBox="1"/>
              <p:nvPr/>
            </p:nvSpPr>
            <p:spPr>
              <a:xfrm>
                <a:off x="7069462" y="5630158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EB8D4E-CD7C-EE98-5FA5-1E2045D2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5630158"/>
                <a:ext cx="209994" cy="276999"/>
              </a:xfrm>
              <a:prstGeom prst="rect">
                <a:avLst/>
              </a:prstGeom>
              <a:blipFill>
                <a:blip r:embed="rId19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F540D6-44B3-9268-EAAB-3BE2F5448AB2}"/>
                  </a:ext>
                </a:extLst>
              </p:cNvPr>
              <p:cNvSpPr txBox="1"/>
              <p:nvPr/>
            </p:nvSpPr>
            <p:spPr>
              <a:xfrm>
                <a:off x="6999767" y="6156322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F540D6-44B3-9268-EAAB-3BE2F544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67" y="6156322"/>
                <a:ext cx="338234" cy="276999"/>
              </a:xfrm>
              <a:prstGeom prst="rect">
                <a:avLst/>
              </a:prstGeom>
              <a:blipFill>
                <a:blip r:embed="rId20"/>
                <a:stretch>
                  <a:fillRect l="-10714" r="-12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7E54FF-7226-D2B7-6B58-FC6828BDA4AA}"/>
                  </a:ext>
                </a:extLst>
              </p:cNvPr>
              <p:cNvSpPr txBox="1"/>
              <p:nvPr/>
            </p:nvSpPr>
            <p:spPr>
              <a:xfrm>
                <a:off x="7069462" y="59623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7E54FF-7226-D2B7-6B58-FC6828BDA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596239"/>
                <a:ext cx="209993" cy="276999"/>
              </a:xfrm>
              <a:prstGeom prst="rect">
                <a:avLst/>
              </a:prstGeom>
              <a:blipFill>
                <a:blip r:embed="rId21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DDB72-39CE-501A-9E21-EB975597867D}"/>
                  </a:ext>
                </a:extLst>
              </p:cNvPr>
              <p:cNvSpPr txBox="1"/>
              <p:nvPr/>
            </p:nvSpPr>
            <p:spPr>
              <a:xfrm>
                <a:off x="7806308" y="59623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DDB72-39CE-501A-9E21-EB975597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08" y="596239"/>
                <a:ext cx="209993" cy="276999"/>
              </a:xfrm>
              <a:prstGeom prst="rect">
                <a:avLst/>
              </a:prstGeom>
              <a:blipFill>
                <a:blip r:embed="rId22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1023D-7E5A-A212-89EC-598EC511ABEB}"/>
                  </a:ext>
                </a:extLst>
              </p:cNvPr>
              <p:cNvSpPr txBox="1"/>
              <p:nvPr/>
            </p:nvSpPr>
            <p:spPr>
              <a:xfrm>
                <a:off x="8368673" y="59623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1023D-7E5A-A212-89EC-598EC511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673" y="596239"/>
                <a:ext cx="209993" cy="276999"/>
              </a:xfrm>
              <a:prstGeom prst="rect">
                <a:avLst/>
              </a:prstGeom>
              <a:blipFill>
                <a:blip r:embed="rId23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351199-A0D9-7156-976E-85A4E5CBE9AA}"/>
                  </a:ext>
                </a:extLst>
              </p:cNvPr>
              <p:cNvSpPr txBox="1"/>
              <p:nvPr/>
            </p:nvSpPr>
            <p:spPr>
              <a:xfrm>
                <a:off x="8905364" y="59623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351199-A0D9-7156-976E-85A4E5CBE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364" y="596239"/>
                <a:ext cx="209993" cy="276999"/>
              </a:xfrm>
              <a:prstGeom prst="rect">
                <a:avLst/>
              </a:prstGeom>
              <a:blipFill>
                <a:blip r:embed="rId24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DCB7E-853E-45A0-7C53-D3CF0A3FD8E9}"/>
                  </a:ext>
                </a:extLst>
              </p:cNvPr>
              <p:cNvSpPr txBox="1"/>
              <p:nvPr/>
            </p:nvSpPr>
            <p:spPr>
              <a:xfrm>
                <a:off x="9441522" y="59623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DCB7E-853E-45A0-7C53-D3CF0A3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522" y="596239"/>
                <a:ext cx="209993" cy="276999"/>
              </a:xfrm>
              <a:prstGeom prst="rect">
                <a:avLst/>
              </a:prstGeom>
              <a:blipFill>
                <a:blip r:embed="rId25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99440-FCDA-743A-0E90-79890E480CD8}"/>
                  </a:ext>
                </a:extLst>
              </p:cNvPr>
              <p:cNvSpPr txBox="1"/>
              <p:nvPr/>
            </p:nvSpPr>
            <p:spPr>
              <a:xfrm>
                <a:off x="9986131" y="59623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99440-FCDA-743A-0E90-79890E4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131" y="596239"/>
                <a:ext cx="209993" cy="276999"/>
              </a:xfrm>
              <a:prstGeom prst="rect">
                <a:avLst/>
              </a:prstGeom>
              <a:blipFill>
                <a:blip r:embed="rId26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2AEB3B-D99E-15A3-3567-96E2371A229F}"/>
                  </a:ext>
                </a:extLst>
              </p:cNvPr>
              <p:cNvSpPr txBox="1"/>
              <p:nvPr/>
            </p:nvSpPr>
            <p:spPr>
              <a:xfrm>
                <a:off x="10530740" y="59623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2AEB3B-D99E-15A3-3567-96E2371A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740" y="596239"/>
                <a:ext cx="209993" cy="276999"/>
              </a:xfrm>
              <a:prstGeom prst="rect">
                <a:avLst/>
              </a:prstGeom>
              <a:blipFill>
                <a:blip r:embed="rId27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E31C76-10BA-2E47-275B-0CE60BA7CC39}"/>
                  </a:ext>
                </a:extLst>
              </p:cNvPr>
              <p:cNvSpPr txBox="1"/>
              <p:nvPr/>
            </p:nvSpPr>
            <p:spPr>
              <a:xfrm>
                <a:off x="11067729" y="59623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E31C76-10BA-2E47-275B-0CE60BA7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729" y="596239"/>
                <a:ext cx="209993" cy="276999"/>
              </a:xfrm>
              <a:prstGeom prst="rect">
                <a:avLst/>
              </a:prstGeom>
              <a:blipFill>
                <a:blip r:embed="rId28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F3BDEC-77CB-0985-5154-6F7E1B0CA0F7}"/>
                  </a:ext>
                </a:extLst>
              </p:cNvPr>
              <p:cNvSpPr txBox="1"/>
              <p:nvPr/>
            </p:nvSpPr>
            <p:spPr>
              <a:xfrm>
                <a:off x="11608852" y="59623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F3BDEC-77CB-0985-5154-6F7E1B0CA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852" y="596239"/>
                <a:ext cx="209993" cy="276999"/>
              </a:xfrm>
              <a:prstGeom prst="rect">
                <a:avLst/>
              </a:prstGeom>
              <a:blipFill>
                <a:blip r:embed="rId29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BC7D2B-7420-0DE0-BBBC-1FE95338BA4F}"/>
                  </a:ext>
                </a:extLst>
              </p:cNvPr>
              <p:cNvSpPr txBox="1"/>
              <p:nvPr/>
            </p:nvSpPr>
            <p:spPr>
              <a:xfrm>
                <a:off x="12149975" y="59623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BC7D2B-7420-0DE0-BBBC-1FE95338B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9975" y="596239"/>
                <a:ext cx="209993" cy="276999"/>
              </a:xfrm>
              <a:prstGeom prst="rect">
                <a:avLst/>
              </a:prstGeom>
              <a:blipFill>
                <a:blip r:embed="rId30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46B701-A9C1-D913-869E-20134EF79644}"/>
                  </a:ext>
                </a:extLst>
              </p:cNvPr>
              <p:cNvSpPr txBox="1"/>
              <p:nvPr/>
            </p:nvSpPr>
            <p:spPr>
              <a:xfrm>
                <a:off x="12608415" y="596239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46B701-A9C1-D913-869E-20134EF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415" y="596239"/>
                <a:ext cx="338234" cy="276999"/>
              </a:xfrm>
              <a:prstGeom prst="rect">
                <a:avLst/>
              </a:prstGeom>
              <a:blipFill>
                <a:blip r:embed="rId31"/>
                <a:stretch>
                  <a:fillRect l="-10714" r="-12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B8430C-6BF3-B2A8-FBE0-52254E2BF59B}"/>
                  </a:ext>
                </a:extLst>
              </p:cNvPr>
              <p:cNvSpPr txBox="1"/>
              <p:nvPr/>
            </p:nvSpPr>
            <p:spPr>
              <a:xfrm>
                <a:off x="10276607" y="216708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B8430C-6BF3-B2A8-FBE0-52254E2B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607" y="2167082"/>
                <a:ext cx="328039" cy="276999"/>
              </a:xfrm>
              <a:prstGeom prst="rect">
                <a:avLst/>
              </a:prstGeom>
              <a:blipFill>
                <a:blip r:embed="rId32"/>
                <a:stretch>
                  <a:fillRect l="-12963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>
            <a:extLst>
              <a:ext uri="{FF2B5EF4-FFF2-40B4-BE49-F238E27FC236}">
                <a16:creationId xmlns:a16="http://schemas.microsoft.com/office/drawing/2014/main" id="{494BB5F8-C3E0-94BC-6E33-6D2F1E200D62}"/>
              </a:ext>
            </a:extLst>
          </p:cNvPr>
          <p:cNvSpPr/>
          <p:nvPr/>
        </p:nvSpPr>
        <p:spPr>
          <a:xfrm>
            <a:off x="10595768" y="249020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3D9241-8149-177C-B630-9E8BCA63E6B2}"/>
              </a:ext>
            </a:extLst>
          </p:cNvPr>
          <p:cNvSpPr/>
          <p:nvPr/>
        </p:nvSpPr>
        <p:spPr>
          <a:xfrm>
            <a:off x="7902426" y="247161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27767A-6A44-547B-DD77-C529777D8429}"/>
                  </a:ext>
                </a:extLst>
              </p:cNvPr>
              <p:cNvSpPr txBox="1"/>
              <p:nvPr/>
            </p:nvSpPr>
            <p:spPr>
              <a:xfrm>
                <a:off x="7588588" y="2177172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27767A-6A44-547B-DD77-C529777D8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588" y="2177172"/>
                <a:ext cx="322716" cy="276999"/>
              </a:xfrm>
              <a:prstGeom prst="rect">
                <a:avLst/>
              </a:prstGeom>
              <a:blipFill>
                <a:blip r:embed="rId3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2DD4C718-29B9-BF97-1D57-77F6C56D9DE7}"/>
              </a:ext>
            </a:extLst>
          </p:cNvPr>
          <p:cNvSpPr/>
          <p:nvPr/>
        </p:nvSpPr>
        <p:spPr>
          <a:xfrm>
            <a:off x="8973447" y="194627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5F0767-B29A-5EF2-37CD-25C1CE88E080}"/>
                  </a:ext>
                </a:extLst>
              </p:cNvPr>
              <p:cNvSpPr txBox="1"/>
              <p:nvPr/>
            </p:nvSpPr>
            <p:spPr>
              <a:xfrm>
                <a:off x="8674940" y="1642067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5F0767-B29A-5EF2-37CD-25C1CE88E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940" y="1642067"/>
                <a:ext cx="328039" cy="276999"/>
              </a:xfrm>
              <a:prstGeom prst="rect">
                <a:avLst/>
              </a:prstGeom>
              <a:blipFill>
                <a:blip r:embed="rId34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4EFF6-780D-5542-F6F1-E917B26EE2F9}"/>
                  </a:ext>
                </a:extLst>
              </p:cNvPr>
              <p:cNvSpPr txBox="1"/>
              <p:nvPr/>
            </p:nvSpPr>
            <p:spPr>
              <a:xfrm>
                <a:off x="8103931" y="377331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4EFF6-780D-5542-F6F1-E917B26EE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931" y="3773311"/>
                <a:ext cx="328039" cy="276999"/>
              </a:xfrm>
              <a:prstGeom prst="rect">
                <a:avLst/>
              </a:prstGeom>
              <a:blipFill>
                <a:blip r:embed="rId35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59B6B887-E1C4-643C-6AE7-C96D884081ED}"/>
              </a:ext>
            </a:extLst>
          </p:cNvPr>
          <p:cNvSpPr/>
          <p:nvPr/>
        </p:nvSpPr>
        <p:spPr>
          <a:xfrm>
            <a:off x="8434488" y="410409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1B3AAE-1B11-01AF-AA7E-7C23D3AA2CAB}"/>
                  </a:ext>
                </a:extLst>
              </p:cNvPr>
              <p:cNvSpPr txBox="1"/>
              <p:nvPr/>
            </p:nvSpPr>
            <p:spPr>
              <a:xfrm>
                <a:off x="9185483" y="266421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1B3AAE-1B11-01AF-AA7E-7C23D3AA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483" y="2664212"/>
                <a:ext cx="328039" cy="276999"/>
              </a:xfrm>
              <a:prstGeom prst="rect">
                <a:avLst/>
              </a:prstGeom>
              <a:blipFill>
                <a:blip r:embed="rId36"/>
                <a:stretch>
                  <a:fillRect l="-12963" r="-1852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DAAD7C2F-9E45-1C7A-A816-6995AD084AC0}"/>
              </a:ext>
            </a:extLst>
          </p:cNvPr>
          <p:cNvSpPr/>
          <p:nvPr/>
        </p:nvSpPr>
        <p:spPr>
          <a:xfrm>
            <a:off x="9513522" y="3016975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53656-F1FB-65C0-6AE5-EA85F6EFA420}"/>
                  </a:ext>
                </a:extLst>
              </p:cNvPr>
              <p:cNvSpPr txBox="1"/>
              <p:nvPr/>
            </p:nvSpPr>
            <p:spPr>
              <a:xfrm>
                <a:off x="9720271" y="487401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53656-F1FB-65C0-6AE5-EA85F6EF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71" y="4874012"/>
                <a:ext cx="328039" cy="276999"/>
              </a:xfrm>
              <a:prstGeom prst="rect">
                <a:avLst/>
              </a:prstGeom>
              <a:blipFill>
                <a:blip r:embed="rId37"/>
                <a:stretch>
                  <a:fillRect l="-13208" r="-37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>
            <a:extLst>
              <a:ext uri="{FF2B5EF4-FFF2-40B4-BE49-F238E27FC236}">
                <a16:creationId xmlns:a16="http://schemas.microsoft.com/office/drawing/2014/main" id="{F8C9D783-9A71-D169-ECCD-94B9BA52B7E7}"/>
              </a:ext>
            </a:extLst>
          </p:cNvPr>
          <p:cNvSpPr/>
          <p:nvPr/>
        </p:nvSpPr>
        <p:spPr>
          <a:xfrm>
            <a:off x="10061108" y="517435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AB6870-F274-7DDE-0E0E-17EA809CE2BD}"/>
                  </a:ext>
                </a:extLst>
              </p:cNvPr>
              <p:cNvSpPr txBox="1"/>
              <p:nvPr/>
            </p:nvSpPr>
            <p:spPr>
              <a:xfrm>
                <a:off x="10699727" y="4305863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AB6870-F274-7DDE-0E0E-17EA809CE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727" y="4305863"/>
                <a:ext cx="328039" cy="276999"/>
              </a:xfrm>
              <a:prstGeom prst="rect">
                <a:avLst/>
              </a:prstGeom>
              <a:blipFill>
                <a:blip r:embed="rId38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E24EEF34-4F31-8C74-23C7-8F055FD56C76}"/>
              </a:ext>
            </a:extLst>
          </p:cNvPr>
          <p:cNvSpPr/>
          <p:nvPr/>
        </p:nvSpPr>
        <p:spPr>
          <a:xfrm>
            <a:off x="10863747" y="464299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8C0F5-95EF-6E93-2B6C-73E060AA63AD}"/>
                  </a:ext>
                </a:extLst>
              </p:cNvPr>
              <p:cNvSpPr txBox="1"/>
              <p:nvPr/>
            </p:nvSpPr>
            <p:spPr>
              <a:xfrm>
                <a:off x="11377309" y="3271830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8C0F5-95EF-6E93-2B6C-73E060AA6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309" y="3271830"/>
                <a:ext cx="328039" cy="276999"/>
              </a:xfrm>
              <a:prstGeom prst="rect">
                <a:avLst/>
              </a:prstGeom>
              <a:blipFill>
                <a:blip r:embed="rId39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타원 72">
            <a:extLst>
              <a:ext uri="{FF2B5EF4-FFF2-40B4-BE49-F238E27FC236}">
                <a16:creationId xmlns:a16="http://schemas.microsoft.com/office/drawing/2014/main" id="{71ECBDDD-06FC-48CF-812E-9DE7A40900EF}"/>
              </a:ext>
            </a:extLst>
          </p:cNvPr>
          <p:cNvSpPr/>
          <p:nvPr/>
        </p:nvSpPr>
        <p:spPr>
          <a:xfrm>
            <a:off x="11674868" y="3568888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8FB64C-876B-A848-83B9-6AABD3EEEAFA}"/>
                  </a:ext>
                </a:extLst>
              </p:cNvPr>
              <p:cNvSpPr txBox="1"/>
              <p:nvPr/>
            </p:nvSpPr>
            <p:spPr>
              <a:xfrm>
                <a:off x="12427136" y="3811460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8FB64C-876B-A848-83B9-6AABD3EE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136" y="3811460"/>
                <a:ext cx="323229" cy="276999"/>
              </a:xfrm>
              <a:prstGeom prst="rect">
                <a:avLst/>
              </a:prstGeom>
              <a:blipFill>
                <a:blip r:embed="rId40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타원 74">
            <a:extLst>
              <a:ext uri="{FF2B5EF4-FFF2-40B4-BE49-F238E27FC236}">
                <a16:creationId xmlns:a16="http://schemas.microsoft.com/office/drawing/2014/main" id="{8282A690-2B5D-4B51-A0A2-04D39A72241A}"/>
              </a:ext>
            </a:extLst>
          </p:cNvPr>
          <p:cNvSpPr/>
          <p:nvPr/>
        </p:nvSpPr>
        <p:spPr>
          <a:xfrm>
            <a:off x="12752555" y="4093062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7EFE83B-FB94-879E-AE18-25A49851E0E5}"/>
                  </a:ext>
                </a:extLst>
              </p:cNvPr>
              <p:cNvSpPr txBox="1"/>
              <p:nvPr/>
            </p:nvSpPr>
            <p:spPr>
              <a:xfrm>
                <a:off x="13152817" y="596239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7EFE83B-FB94-879E-AE18-25A49851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2817" y="596239"/>
                <a:ext cx="338234" cy="276999"/>
              </a:xfrm>
              <a:prstGeom prst="rect">
                <a:avLst/>
              </a:prstGeom>
              <a:blipFill>
                <a:blip r:embed="rId41"/>
                <a:stretch>
                  <a:fillRect l="-12727" r="-1272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5D3B31-2F27-4ED3-618F-62D1E93AD85E}"/>
                  </a:ext>
                </a:extLst>
              </p:cNvPr>
              <p:cNvSpPr txBox="1"/>
              <p:nvPr/>
            </p:nvSpPr>
            <p:spPr>
              <a:xfrm>
                <a:off x="12920950" y="3811460"/>
                <a:ext cx="42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5D3B31-2F27-4ED3-618F-62D1E93A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950" y="3811460"/>
                <a:ext cx="420500" cy="276999"/>
              </a:xfrm>
              <a:prstGeom prst="rect">
                <a:avLst/>
              </a:prstGeom>
              <a:blipFill>
                <a:blip r:embed="rId42"/>
                <a:stretch>
                  <a:fillRect l="-10145" r="-14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타원 77">
            <a:extLst>
              <a:ext uri="{FF2B5EF4-FFF2-40B4-BE49-F238E27FC236}">
                <a16:creationId xmlns:a16="http://schemas.microsoft.com/office/drawing/2014/main" id="{0998E690-247A-7193-E894-256E3F387444}"/>
              </a:ext>
            </a:extLst>
          </p:cNvPr>
          <p:cNvSpPr/>
          <p:nvPr/>
        </p:nvSpPr>
        <p:spPr>
          <a:xfrm>
            <a:off x="13302269" y="4093062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07A8D25-DA49-69A8-40FB-C3A72B0378D4}"/>
              </a:ext>
            </a:extLst>
          </p:cNvPr>
          <p:cNvCxnSpPr/>
          <p:nvPr/>
        </p:nvCxnSpPr>
        <p:spPr>
          <a:xfrm>
            <a:off x="10634949" y="900450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45F5D2F-21A5-2EC6-7C93-0ECA295CEB38}"/>
              </a:ext>
            </a:extLst>
          </p:cNvPr>
          <p:cNvCxnSpPr>
            <a:cxnSpLocks/>
          </p:cNvCxnSpPr>
          <p:nvPr/>
        </p:nvCxnSpPr>
        <p:spPr>
          <a:xfrm>
            <a:off x="7396545" y="3056156"/>
            <a:ext cx="3238404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633D460-3483-A1F9-C790-0CDC12527244}"/>
              </a:ext>
            </a:extLst>
          </p:cNvPr>
          <p:cNvCxnSpPr>
            <a:cxnSpLocks/>
          </p:cNvCxnSpPr>
          <p:nvPr/>
        </p:nvCxnSpPr>
        <p:spPr>
          <a:xfrm>
            <a:off x="7941784" y="900450"/>
            <a:ext cx="0" cy="21557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EC0C8C1-8ABC-01DA-8B62-1D4C67ED9EB5}"/>
              </a:ext>
            </a:extLst>
          </p:cNvPr>
          <p:cNvCxnSpPr>
            <a:cxnSpLocks/>
          </p:cNvCxnSpPr>
          <p:nvPr/>
        </p:nvCxnSpPr>
        <p:spPr>
          <a:xfrm>
            <a:off x="8477690" y="3056156"/>
            <a:ext cx="0" cy="323866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0DC4BC5-329A-F09F-5F75-3A0354731643}"/>
              </a:ext>
            </a:extLst>
          </p:cNvPr>
          <p:cNvCxnSpPr/>
          <p:nvPr/>
        </p:nvCxnSpPr>
        <p:spPr>
          <a:xfrm>
            <a:off x="12800437" y="900450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D72AF66-B32A-FD42-C417-59C75BE31C1D}"/>
              </a:ext>
            </a:extLst>
          </p:cNvPr>
          <p:cNvCxnSpPr>
            <a:cxnSpLocks/>
          </p:cNvCxnSpPr>
          <p:nvPr/>
        </p:nvCxnSpPr>
        <p:spPr>
          <a:xfrm>
            <a:off x="10627329" y="3606825"/>
            <a:ext cx="2203588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L 도형 86">
            <a:extLst>
              <a:ext uri="{FF2B5EF4-FFF2-40B4-BE49-F238E27FC236}">
                <a16:creationId xmlns:a16="http://schemas.microsoft.com/office/drawing/2014/main" id="{54EB6550-6779-CE93-96D3-F1363C05B099}"/>
              </a:ext>
            </a:extLst>
          </p:cNvPr>
          <p:cNvSpPr/>
          <p:nvPr/>
        </p:nvSpPr>
        <p:spPr>
          <a:xfrm rot="2700000" flipH="1">
            <a:off x="3938505" y="2688656"/>
            <a:ext cx="265041" cy="505107"/>
          </a:xfrm>
          <a:prstGeom prst="corner">
            <a:avLst>
              <a:gd name="adj1" fmla="val 15555"/>
              <a:gd name="adj2" fmla="val 1848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29B9E0-1836-2160-8257-03528ADC3FD0}"/>
              </a:ext>
            </a:extLst>
          </p:cNvPr>
          <p:cNvSpPr/>
          <p:nvPr/>
        </p:nvSpPr>
        <p:spPr>
          <a:xfrm>
            <a:off x="10703455" y="938387"/>
            <a:ext cx="2066504" cy="2628555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E47543-BD24-B26C-3B2E-156E2457CA0B}"/>
              </a:ext>
            </a:extLst>
          </p:cNvPr>
          <p:cNvSpPr/>
          <p:nvPr/>
        </p:nvSpPr>
        <p:spPr>
          <a:xfrm>
            <a:off x="10682832" y="3654271"/>
            <a:ext cx="2074217" cy="260092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10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>
            <a:extLst>
              <a:ext uri="{FF2B5EF4-FFF2-40B4-BE49-F238E27FC236}">
                <a16:creationId xmlns:a16="http://schemas.microsoft.com/office/drawing/2014/main" id="{6D0023C5-AB6B-5EDF-5ABD-BF5EF84E134A}"/>
              </a:ext>
            </a:extLst>
          </p:cNvPr>
          <p:cNvGrpSpPr/>
          <p:nvPr/>
        </p:nvGrpSpPr>
        <p:grpSpPr>
          <a:xfrm>
            <a:off x="520321" y="410862"/>
            <a:ext cx="6216077" cy="5367203"/>
            <a:chOff x="697875" y="952400"/>
            <a:chExt cx="6216077" cy="5367203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82CFC6-1DA2-AEDB-08BD-9BA75F225FA7}"/>
                </a:ext>
              </a:extLst>
            </p:cNvPr>
            <p:cNvSpPr/>
            <p:nvPr/>
          </p:nvSpPr>
          <p:spPr>
            <a:xfrm>
              <a:off x="3382544" y="1059364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(3, 6)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CA7D508-4F5D-9608-C044-17F13E2DFE3A}"/>
                </a:ext>
              </a:extLst>
            </p:cNvPr>
            <p:cNvCxnSpPr>
              <a:cxnSpLocks/>
              <a:stCxn id="17" idx="4"/>
              <a:endCxn id="10" idx="0"/>
            </p:cNvCxnSpPr>
            <p:nvPr/>
          </p:nvCxnSpPr>
          <p:spPr>
            <a:xfrm flipH="1">
              <a:off x="2264156" y="1942216"/>
              <a:ext cx="1559814" cy="239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D66A1E6-19D6-53DB-D157-E76530CA8757}"/>
                </a:ext>
              </a:extLst>
            </p:cNvPr>
            <p:cNvCxnSpPr>
              <a:cxnSpLocks/>
              <a:stCxn id="16" idx="4"/>
              <a:endCxn id="6" idx="0"/>
            </p:cNvCxnSpPr>
            <p:nvPr/>
          </p:nvCxnSpPr>
          <p:spPr>
            <a:xfrm>
              <a:off x="4706822" y="4151297"/>
              <a:ext cx="882852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8B371AE-0A20-A688-6DCD-8FFF25DFB81E}"/>
                </a:ext>
              </a:extLst>
            </p:cNvPr>
            <p:cNvSpPr/>
            <p:nvPr/>
          </p:nvSpPr>
          <p:spPr>
            <a:xfrm>
              <a:off x="6031100" y="3268445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BD6F24E-9051-980B-B4DC-E8858CCD2F68}"/>
                </a:ext>
              </a:extLst>
            </p:cNvPr>
            <p:cNvSpPr/>
            <p:nvPr/>
          </p:nvSpPr>
          <p:spPr>
            <a:xfrm>
              <a:off x="5148248" y="4352902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(7, 6.5)</a:t>
              </a:r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798E5B1-B4D7-E505-570F-A9757C542ED6}"/>
                </a:ext>
              </a:extLst>
            </p:cNvPr>
            <p:cNvSpPr/>
            <p:nvPr/>
          </p:nvSpPr>
          <p:spPr>
            <a:xfrm>
              <a:off x="4265396" y="3268445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(5, 8)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52BCB1A-CBFC-1BCD-F702-950AC335FA2F}"/>
                </a:ext>
              </a:extLst>
            </p:cNvPr>
            <p:cNvSpPr/>
            <p:nvPr/>
          </p:nvSpPr>
          <p:spPr>
            <a:xfrm>
              <a:off x="5148248" y="2182772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(6, 10)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4CCF3D49-BDC5-7BA4-ABCD-35533FA482B3}"/>
                </a:ext>
              </a:extLst>
            </p:cNvPr>
            <p:cNvCxnSpPr>
              <a:cxnSpLocks/>
              <a:stCxn id="12" idx="4"/>
              <a:endCxn id="5" idx="0"/>
            </p:cNvCxnSpPr>
            <p:nvPr/>
          </p:nvCxnSpPr>
          <p:spPr>
            <a:xfrm>
              <a:off x="5589674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15C3ED58-A5F6-2015-1D45-471257D5EFFC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>
            <a:xfrm flipH="1">
              <a:off x="4706822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ED638B3-89CC-BD51-C337-7B33BADD8E59}"/>
                </a:ext>
              </a:extLst>
            </p:cNvPr>
            <p:cNvSpPr/>
            <p:nvPr/>
          </p:nvSpPr>
          <p:spPr>
            <a:xfrm>
              <a:off x="1822730" y="2182164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(4, 4)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B3BE9FE-D8B8-3FA5-02A2-446EB7091386}"/>
                </a:ext>
              </a:extLst>
            </p:cNvPr>
            <p:cNvSpPr/>
            <p:nvPr/>
          </p:nvSpPr>
          <p:spPr>
            <a:xfrm>
              <a:off x="96922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8BA076F-EEB3-0F4F-D202-1DDFAE3AE3F2}"/>
                </a:ext>
              </a:extLst>
            </p:cNvPr>
            <p:cNvSpPr/>
            <p:nvPr/>
          </p:nvSpPr>
          <p:spPr>
            <a:xfrm>
              <a:off x="255208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(6, 2)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9BA1045-1D87-F627-B75B-9319B0288A19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2264156" y="3065016"/>
              <a:ext cx="72935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4CFEA39-0444-6401-E356-14AE81D85607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1410646" y="3065016"/>
              <a:ext cx="85351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5BFAE4F-FEA2-D6F0-1B67-26A8DE1FC62F}"/>
                </a:ext>
              </a:extLst>
            </p:cNvPr>
            <p:cNvSpPr/>
            <p:nvPr/>
          </p:nvSpPr>
          <p:spPr>
            <a:xfrm>
              <a:off x="1760650" y="4352294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(2, 3)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E0D46AF2-0259-663C-431F-7FD6568B7854}"/>
                </a:ext>
              </a:extLst>
            </p:cNvPr>
            <p:cNvCxnSpPr>
              <a:cxnSpLocks/>
              <a:stCxn id="11" idx="4"/>
              <a:endCxn id="45" idx="0"/>
            </p:cNvCxnSpPr>
            <p:nvPr/>
          </p:nvCxnSpPr>
          <p:spPr>
            <a:xfrm>
              <a:off x="1410646" y="4150689"/>
              <a:ext cx="791430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8D7885A-5279-BEAE-DAE4-8CB55951CD89}"/>
                </a:ext>
              </a:extLst>
            </p:cNvPr>
            <p:cNvCxnSpPr>
              <a:cxnSpLocks/>
              <a:stCxn id="17" idx="4"/>
              <a:endCxn id="12" idx="0"/>
            </p:cNvCxnSpPr>
            <p:nvPr/>
          </p:nvCxnSpPr>
          <p:spPr>
            <a:xfrm>
              <a:off x="3823970" y="1942216"/>
              <a:ext cx="1765704" cy="24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8A3AC2B-32FF-39F3-83EC-58926DD25B9C}"/>
                </a:ext>
              </a:extLst>
            </p:cNvPr>
            <p:cNvSpPr txBox="1"/>
            <p:nvPr/>
          </p:nvSpPr>
          <p:spPr>
            <a:xfrm>
              <a:off x="969220" y="5576323"/>
              <a:ext cx="5789983" cy="7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파란색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빨간색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B18791-2623-3622-9FD8-346C518E8FD9}"/>
                    </a:ext>
                  </a:extLst>
                </p:cNvPr>
                <p:cNvSpPr txBox="1"/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B18791-2623-3622-9FD8-346C518E8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08" r="-566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5F29F1A-FA6E-D6C3-13C4-93C27DAC2E8B}"/>
                    </a:ext>
                  </a:extLst>
                </p:cNvPr>
                <p:cNvSpPr txBox="1"/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5F29F1A-FA6E-D6C3-13C4-93C27DAC2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111" r="-370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408F653-3C7F-6B86-11AE-9C6D6645BE7B}"/>
                    </a:ext>
                  </a:extLst>
                </p:cNvPr>
                <p:cNvSpPr txBox="1"/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408F653-3C7F-6B86-11AE-9C6D6645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321" r="-377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8F1710D-3CE0-DB60-DE03-93A843EDB1A3}"/>
                    </a:ext>
                  </a:extLst>
                </p:cNvPr>
                <p:cNvSpPr txBox="1"/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8F1710D-3CE0-DB60-DE03-93A843EDB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C639A6-E4CB-7EB9-D7E2-5C4BAD3032B9}"/>
                    </a:ext>
                  </a:extLst>
                </p:cNvPr>
                <p:cNvSpPr txBox="1"/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C639A6-E4CB-7EB9-D7E2-5C4BAD303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63" r="-185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E38D765-7A8A-9585-5835-E1B0F58BABA4}"/>
                    </a:ext>
                  </a:extLst>
                </p:cNvPr>
                <p:cNvSpPr txBox="1"/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E38D765-7A8A-9585-5835-E1B0F58BA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08" r="-1887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01BBD27-A3AD-2B44-BCBB-924F13CB107F}"/>
                    </a:ext>
                  </a:extLst>
                </p:cNvPr>
                <p:cNvSpPr txBox="1"/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01BBD27-A3AD-2B44-BCBB-924F13CB1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3F09F46-71F1-E6D2-679D-185F8A41F3D2}"/>
                    </a:ext>
                  </a:extLst>
                </p:cNvPr>
                <p:cNvSpPr txBox="1"/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3F09F46-71F1-E6D2-679D-185F8A41F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145" r="-144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5DA29B-D13B-8124-901E-59B76ABE9AD1}"/>
                    </a:ext>
                  </a:extLst>
                </p:cNvPr>
                <p:cNvSpPr txBox="1"/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5DA29B-D13B-8124-901E-59B76ABE9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963" r="-185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147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29B69E2-8344-7B94-0389-5FC907A1B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790286"/>
              </p:ext>
            </p:extLst>
          </p:nvPr>
        </p:nvGraphicFramePr>
        <p:xfrm>
          <a:off x="1810057" y="630889"/>
          <a:ext cx="5947095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645">
                  <a:extLst>
                    <a:ext uri="{9D8B030D-6E8A-4147-A177-3AD203B41FA5}">
                      <a16:colId xmlns:a16="http://schemas.microsoft.com/office/drawing/2014/main" val="1393048392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72187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2519222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8631538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08813326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90715443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234763645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44266684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23348429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889245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420105502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50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95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78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49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357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685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003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858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985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43793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6815E72-1439-CC43-80CE-642AB228E991}"/>
              </a:ext>
            </a:extLst>
          </p:cNvPr>
          <p:cNvCxnSpPr/>
          <p:nvPr/>
        </p:nvCxnSpPr>
        <p:spPr>
          <a:xfrm>
            <a:off x="1810058" y="630889"/>
            <a:ext cx="0" cy="570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6A2501-C8F3-5F7F-6252-3F41183CB0A9}"/>
              </a:ext>
            </a:extLst>
          </p:cNvPr>
          <p:cNvCxnSpPr>
            <a:cxnSpLocks/>
          </p:cNvCxnSpPr>
          <p:nvPr/>
        </p:nvCxnSpPr>
        <p:spPr>
          <a:xfrm>
            <a:off x="1810058" y="630889"/>
            <a:ext cx="6290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03861E-ED71-2A26-D59C-8A58D249C742}"/>
              </a:ext>
            </a:extLst>
          </p:cNvPr>
          <p:cNvSpPr txBox="1"/>
          <p:nvPr/>
        </p:nvSpPr>
        <p:spPr>
          <a:xfrm rot="16200000">
            <a:off x="404551" y="314622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09400-002A-A151-BB9D-DFAB24686FC9}"/>
              </a:ext>
            </a:extLst>
          </p:cNvPr>
          <p:cNvSpPr txBox="1"/>
          <p:nvPr/>
        </p:nvSpPr>
        <p:spPr>
          <a:xfrm>
            <a:off x="4033238" y="-4621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B3372A-F716-C5FD-91F9-E11765865531}"/>
                  </a:ext>
                </a:extLst>
              </p:cNvPr>
              <p:cNvSpPr txBox="1"/>
              <p:nvPr/>
            </p:nvSpPr>
            <p:spPr>
              <a:xfrm>
                <a:off x="1482974" y="1029810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B3372A-F716-C5FD-91F9-E11765865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1029810"/>
                <a:ext cx="209993" cy="276999"/>
              </a:xfrm>
              <a:prstGeom prst="rect">
                <a:avLst/>
              </a:prstGeom>
              <a:blipFill>
                <a:blip r:embed="rId2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59091-29EA-3D49-7959-B47269B65C47}"/>
                  </a:ext>
                </a:extLst>
              </p:cNvPr>
              <p:cNvSpPr txBox="1"/>
              <p:nvPr/>
            </p:nvSpPr>
            <p:spPr>
              <a:xfrm>
                <a:off x="1482974" y="155597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59091-29EA-3D49-7959-B47269B65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1555975"/>
                <a:ext cx="209994" cy="276999"/>
              </a:xfrm>
              <a:prstGeom prst="rect">
                <a:avLst/>
              </a:prstGeom>
              <a:blipFill>
                <a:blip r:embed="rId3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4F3CF-5064-B423-4E50-73E5FCC609CB}"/>
                  </a:ext>
                </a:extLst>
              </p:cNvPr>
              <p:cNvSpPr txBox="1"/>
              <p:nvPr/>
            </p:nvSpPr>
            <p:spPr>
              <a:xfrm>
                <a:off x="1482974" y="2082140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4F3CF-5064-B423-4E50-73E5FCC60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2082140"/>
                <a:ext cx="209994" cy="276999"/>
              </a:xfrm>
              <a:prstGeom prst="rect">
                <a:avLst/>
              </a:prstGeom>
              <a:blipFill>
                <a:blip r:embed="rId4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EFED64-3618-EA73-07EE-F2B9177FE770}"/>
                  </a:ext>
                </a:extLst>
              </p:cNvPr>
              <p:cNvSpPr txBox="1"/>
              <p:nvPr/>
            </p:nvSpPr>
            <p:spPr>
              <a:xfrm>
                <a:off x="1482974" y="260830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EFED64-3618-EA73-07EE-F2B9177FE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2608305"/>
                <a:ext cx="209994" cy="276999"/>
              </a:xfrm>
              <a:prstGeom prst="rect">
                <a:avLst/>
              </a:prstGeom>
              <a:blipFill>
                <a:blip r:embed="rId5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17F277-5B9D-4AB8-5A79-3DC55BD2183A}"/>
                  </a:ext>
                </a:extLst>
              </p:cNvPr>
              <p:cNvSpPr txBox="1"/>
              <p:nvPr/>
            </p:nvSpPr>
            <p:spPr>
              <a:xfrm>
                <a:off x="1482974" y="3192389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17F277-5B9D-4AB8-5A79-3DC55BD21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3192389"/>
                <a:ext cx="209994" cy="276999"/>
              </a:xfrm>
              <a:prstGeom prst="rect">
                <a:avLst/>
              </a:prstGeom>
              <a:blipFill>
                <a:blip r:embed="rId6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E6496C-1D00-5BE1-6D41-1F67E2FBBF84}"/>
                  </a:ext>
                </a:extLst>
              </p:cNvPr>
              <p:cNvSpPr txBox="1"/>
              <p:nvPr/>
            </p:nvSpPr>
            <p:spPr>
              <a:xfrm>
                <a:off x="1482974" y="3724183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EE6496C-1D00-5BE1-6D41-1F67E2FBB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3724183"/>
                <a:ext cx="209994" cy="276999"/>
              </a:xfrm>
              <a:prstGeom prst="rect">
                <a:avLst/>
              </a:prstGeom>
              <a:blipFill>
                <a:blip r:embed="rId7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F9933E-B359-8B5B-3257-BDDFCA57E3E1}"/>
                  </a:ext>
                </a:extLst>
              </p:cNvPr>
              <p:cNvSpPr txBox="1"/>
              <p:nvPr/>
            </p:nvSpPr>
            <p:spPr>
              <a:xfrm>
                <a:off x="1482974" y="4250347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F9933E-B359-8B5B-3257-BDDFCA57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4250347"/>
                <a:ext cx="209994" cy="276999"/>
              </a:xfrm>
              <a:prstGeom prst="rect">
                <a:avLst/>
              </a:prstGeom>
              <a:blipFill>
                <a:blip r:embed="rId8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F6B900-A29B-354E-E2A5-203BF41528E7}"/>
                  </a:ext>
                </a:extLst>
              </p:cNvPr>
              <p:cNvSpPr txBox="1"/>
              <p:nvPr/>
            </p:nvSpPr>
            <p:spPr>
              <a:xfrm>
                <a:off x="1482974" y="4805472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F6B900-A29B-354E-E2A5-203BF4152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4805472"/>
                <a:ext cx="209994" cy="276999"/>
              </a:xfrm>
              <a:prstGeom prst="rect">
                <a:avLst/>
              </a:prstGeom>
              <a:blipFill>
                <a:blip r:embed="rId9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A189DD-AB6C-DBD8-7449-A465DDE5E1C0}"/>
                  </a:ext>
                </a:extLst>
              </p:cNvPr>
              <p:cNvSpPr txBox="1"/>
              <p:nvPr/>
            </p:nvSpPr>
            <p:spPr>
              <a:xfrm>
                <a:off x="1482974" y="5360597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A189DD-AB6C-DBD8-7449-A465DDE5E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5360597"/>
                <a:ext cx="209994" cy="276999"/>
              </a:xfrm>
              <a:prstGeom prst="rect">
                <a:avLst/>
              </a:prstGeom>
              <a:blipFill>
                <a:blip r:embed="rId10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20017F-7815-2735-4D31-5B82177B2025}"/>
                  </a:ext>
                </a:extLst>
              </p:cNvPr>
              <p:cNvSpPr txBox="1"/>
              <p:nvPr/>
            </p:nvSpPr>
            <p:spPr>
              <a:xfrm>
                <a:off x="1413279" y="5886761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20017F-7815-2735-4D31-5B82177B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279" y="5886761"/>
                <a:ext cx="338234" cy="276999"/>
              </a:xfrm>
              <a:prstGeom prst="rect">
                <a:avLst/>
              </a:prstGeom>
              <a:blipFill>
                <a:blip r:embed="rId11"/>
                <a:stretch>
                  <a:fillRect l="-12727" r="-1272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45CF3C-EBB6-4F2A-577D-D984C2800CE9}"/>
                  </a:ext>
                </a:extLst>
              </p:cNvPr>
              <p:cNvSpPr txBox="1"/>
              <p:nvPr/>
            </p:nvSpPr>
            <p:spPr>
              <a:xfrm>
                <a:off x="1482974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45CF3C-EBB6-4F2A-577D-D984C280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974" y="326678"/>
                <a:ext cx="209993" cy="276999"/>
              </a:xfrm>
              <a:prstGeom prst="rect">
                <a:avLst/>
              </a:prstGeom>
              <a:blipFill>
                <a:blip r:embed="rId12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3F43C4-16D7-3A7D-1684-695D5FE6D60A}"/>
                  </a:ext>
                </a:extLst>
              </p:cNvPr>
              <p:cNvSpPr txBox="1"/>
              <p:nvPr/>
            </p:nvSpPr>
            <p:spPr>
              <a:xfrm>
                <a:off x="2219820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3F43C4-16D7-3A7D-1684-695D5FE6D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820" y="326678"/>
                <a:ext cx="209993" cy="276999"/>
              </a:xfrm>
              <a:prstGeom prst="rect">
                <a:avLst/>
              </a:prstGeom>
              <a:blipFill>
                <a:blip r:embed="rId13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13E02E-4D5C-B487-C893-23E4B5854840}"/>
                  </a:ext>
                </a:extLst>
              </p:cNvPr>
              <p:cNvSpPr txBox="1"/>
              <p:nvPr/>
            </p:nvSpPr>
            <p:spPr>
              <a:xfrm>
                <a:off x="2782185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13E02E-4D5C-B487-C893-23E4B5854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85" y="326678"/>
                <a:ext cx="209993" cy="276999"/>
              </a:xfrm>
              <a:prstGeom prst="rect">
                <a:avLst/>
              </a:prstGeom>
              <a:blipFill>
                <a:blip r:embed="rId14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983D84-D9F8-C6EC-08E5-3852D577616C}"/>
                  </a:ext>
                </a:extLst>
              </p:cNvPr>
              <p:cNvSpPr txBox="1"/>
              <p:nvPr/>
            </p:nvSpPr>
            <p:spPr>
              <a:xfrm>
                <a:off x="3318876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983D84-D9F8-C6EC-08E5-3852D5776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76" y="326678"/>
                <a:ext cx="209993" cy="276999"/>
              </a:xfrm>
              <a:prstGeom prst="rect">
                <a:avLst/>
              </a:prstGeom>
              <a:blipFill>
                <a:blip r:embed="rId15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4E3C54-279D-C921-68FA-643BF06BC90F}"/>
                  </a:ext>
                </a:extLst>
              </p:cNvPr>
              <p:cNvSpPr txBox="1"/>
              <p:nvPr/>
            </p:nvSpPr>
            <p:spPr>
              <a:xfrm>
                <a:off x="3855034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64E3C54-279D-C921-68FA-643BF06BC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034" y="326678"/>
                <a:ext cx="209993" cy="276999"/>
              </a:xfrm>
              <a:prstGeom prst="rect">
                <a:avLst/>
              </a:prstGeom>
              <a:blipFill>
                <a:blip r:embed="rId16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D5F8EF-8422-5F52-6FFB-C3540017FCE2}"/>
                  </a:ext>
                </a:extLst>
              </p:cNvPr>
              <p:cNvSpPr txBox="1"/>
              <p:nvPr/>
            </p:nvSpPr>
            <p:spPr>
              <a:xfrm>
                <a:off x="4399643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D5F8EF-8422-5F52-6FFB-C3540017F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43" y="326678"/>
                <a:ext cx="209993" cy="276999"/>
              </a:xfrm>
              <a:prstGeom prst="rect">
                <a:avLst/>
              </a:prstGeom>
              <a:blipFill>
                <a:blip r:embed="rId17"/>
                <a:stretch>
                  <a:fillRect l="-20588" r="-2352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C18F64-5D40-3111-05ED-8F9E94A3E1C9}"/>
                  </a:ext>
                </a:extLst>
              </p:cNvPr>
              <p:cNvSpPr txBox="1"/>
              <p:nvPr/>
            </p:nvSpPr>
            <p:spPr>
              <a:xfrm>
                <a:off x="4944252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C18F64-5D40-3111-05ED-8F9E94A3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252" y="326678"/>
                <a:ext cx="209993" cy="276999"/>
              </a:xfrm>
              <a:prstGeom prst="rect">
                <a:avLst/>
              </a:prstGeom>
              <a:blipFill>
                <a:blip r:embed="rId18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CA3998-CCF2-AD89-82B2-E4A3F74FAACA}"/>
                  </a:ext>
                </a:extLst>
              </p:cNvPr>
              <p:cNvSpPr txBox="1"/>
              <p:nvPr/>
            </p:nvSpPr>
            <p:spPr>
              <a:xfrm>
                <a:off x="5481241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CA3998-CCF2-AD89-82B2-E4A3F74FA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241" y="326678"/>
                <a:ext cx="209993" cy="276999"/>
              </a:xfrm>
              <a:prstGeom prst="rect">
                <a:avLst/>
              </a:prstGeom>
              <a:blipFill>
                <a:blip r:embed="rId19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C685FF-1344-36F7-08CB-D9FED9FCA1E5}"/>
                  </a:ext>
                </a:extLst>
              </p:cNvPr>
              <p:cNvSpPr txBox="1"/>
              <p:nvPr/>
            </p:nvSpPr>
            <p:spPr>
              <a:xfrm>
                <a:off x="6022364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C685FF-1344-36F7-08CB-D9FED9FCA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364" y="326678"/>
                <a:ext cx="209993" cy="276999"/>
              </a:xfrm>
              <a:prstGeom prst="rect">
                <a:avLst/>
              </a:prstGeom>
              <a:blipFill>
                <a:blip r:embed="rId20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F388A4-3639-DC4E-9964-9554AF2BC8BE}"/>
                  </a:ext>
                </a:extLst>
              </p:cNvPr>
              <p:cNvSpPr txBox="1"/>
              <p:nvPr/>
            </p:nvSpPr>
            <p:spPr>
              <a:xfrm>
                <a:off x="6563487" y="32667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F388A4-3639-DC4E-9964-9554AF2BC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487" y="326678"/>
                <a:ext cx="209993" cy="276999"/>
              </a:xfrm>
              <a:prstGeom prst="rect">
                <a:avLst/>
              </a:prstGeom>
              <a:blipFill>
                <a:blip r:embed="rId21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F62860-F2EA-2DD4-0F16-C4F148EF77D1}"/>
                  </a:ext>
                </a:extLst>
              </p:cNvPr>
              <p:cNvSpPr txBox="1"/>
              <p:nvPr/>
            </p:nvSpPr>
            <p:spPr>
              <a:xfrm>
                <a:off x="7021927" y="326678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F62860-F2EA-2DD4-0F16-C4F148EF7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27" y="326678"/>
                <a:ext cx="338234" cy="276999"/>
              </a:xfrm>
              <a:prstGeom prst="rect">
                <a:avLst/>
              </a:prstGeom>
              <a:blipFill>
                <a:blip r:embed="rId22"/>
                <a:stretch>
                  <a:fillRect l="-12727" r="-1272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9969AD-B988-8DCA-7F2A-443569FE0AB5}"/>
                  </a:ext>
                </a:extLst>
              </p:cNvPr>
              <p:cNvSpPr txBox="1"/>
              <p:nvPr/>
            </p:nvSpPr>
            <p:spPr>
              <a:xfrm>
                <a:off x="4690119" y="189752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59969AD-B988-8DCA-7F2A-443569FE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119" y="1897521"/>
                <a:ext cx="328039" cy="276999"/>
              </a:xfrm>
              <a:prstGeom prst="rect">
                <a:avLst/>
              </a:prstGeom>
              <a:blipFill>
                <a:blip r:embed="rId23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>
            <a:extLst>
              <a:ext uri="{FF2B5EF4-FFF2-40B4-BE49-F238E27FC236}">
                <a16:creationId xmlns:a16="http://schemas.microsoft.com/office/drawing/2014/main" id="{6569FB9E-11C6-635F-66BF-AB20A54A148A}"/>
              </a:ext>
            </a:extLst>
          </p:cNvPr>
          <p:cNvSpPr/>
          <p:nvPr/>
        </p:nvSpPr>
        <p:spPr>
          <a:xfrm>
            <a:off x="5009280" y="222063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6AE57CF-772D-780A-CB64-38922E9A4995}"/>
              </a:ext>
            </a:extLst>
          </p:cNvPr>
          <p:cNvSpPr/>
          <p:nvPr/>
        </p:nvSpPr>
        <p:spPr>
          <a:xfrm>
            <a:off x="2315938" y="220205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5B96A7-C3A9-4678-5618-43D923BAB8BC}"/>
                  </a:ext>
                </a:extLst>
              </p:cNvPr>
              <p:cNvSpPr txBox="1"/>
              <p:nvPr/>
            </p:nvSpPr>
            <p:spPr>
              <a:xfrm>
                <a:off x="2002100" y="1907611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05B96A7-C3A9-4678-5618-43D923BAB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00" y="1907611"/>
                <a:ext cx="322716" cy="276999"/>
              </a:xfrm>
              <a:prstGeom prst="rect">
                <a:avLst/>
              </a:prstGeom>
              <a:blipFill>
                <a:blip r:embed="rId24"/>
                <a:stretch>
                  <a:fillRect l="-11321" r="-37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타원 36">
            <a:extLst>
              <a:ext uri="{FF2B5EF4-FFF2-40B4-BE49-F238E27FC236}">
                <a16:creationId xmlns:a16="http://schemas.microsoft.com/office/drawing/2014/main" id="{5068A753-4D3F-8B3A-C7E3-9F7F55067ADC}"/>
              </a:ext>
            </a:extLst>
          </p:cNvPr>
          <p:cNvSpPr/>
          <p:nvPr/>
        </p:nvSpPr>
        <p:spPr>
          <a:xfrm>
            <a:off x="3386959" y="1676718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0B30EF-1570-68EF-C7C4-01B3E6EBF900}"/>
                  </a:ext>
                </a:extLst>
              </p:cNvPr>
              <p:cNvSpPr txBox="1"/>
              <p:nvPr/>
            </p:nvSpPr>
            <p:spPr>
              <a:xfrm>
                <a:off x="3088452" y="1372506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0B30EF-1570-68EF-C7C4-01B3E6EBF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452" y="1372506"/>
                <a:ext cx="328039" cy="276999"/>
              </a:xfrm>
              <a:prstGeom prst="rect">
                <a:avLst/>
              </a:prstGeom>
              <a:blipFill>
                <a:blip r:embed="rId25"/>
                <a:stretch>
                  <a:fillRect l="-13208" r="-377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01B781-AB78-EA4A-F95D-F05EDFFEBA41}"/>
                  </a:ext>
                </a:extLst>
              </p:cNvPr>
              <p:cNvSpPr txBox="1"/>
              <p:nvPr/>
            </p:nvSpPr>
            <p:spPr>
              <a:xfrm>
                <a:off x="2517443" y="3503750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01B781-AB78-EA4A-F95D-F05EDFFEB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443" y="3503750"/>
                <a:ext cx="328039" cy="276999"/>
              </a:xfrm>
              <a:prstGeom prst="rect">
                <a:avLst/>
              </a:prstGeom>
              <a:blipFill>
                <a:blip r:embed="rId26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7D21CEC8-FFDB-1E3D-8BFF-12985A2FAE1D}"/>
              </a:ext>
            </a:extLst>
          </p:cNvPr>
          <p:cNvSpPr/>
          <p:nvPr/>
        </p:nvSpPr>
        <p:spPr>
          <a:xfrm>
            <a:off x="2848000" y="383452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500CFA-D05B-DAA1-C273-0D4DBCFB5EEC}"/>
                  </a:ext>
                </a:extLst>
              </p:cNvPr>
              <p:cNvSpPr txBox="1"/>
              <p:nvPr/>
            </p:nvSpPr>
            <p:spPr>
              <a:xfrm>
                <a:off x="3598995" y="239465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500CFA-D05B-DAA1-C273-0D4DBCFB5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995" y="2394651"/>
                <a:ext cx="328039" cy="276999"/>
              </a:xfrm>
              <a:prstGeom prst="rect">
                <a:avLst/>
              </a:prstGeom>
              <a:blipFill>
                <a:blip r:embed="rId27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타원 41">
            <a:extLst>
              <a:ext uri="{FF2B5EF4-FFF2-40B4-BE49-F238E27FC236}">
                <a16:creationId xmlns:a16="http://schemas.microsoft.com/office/drawing/2014/main" id="{DFC0A44C-F68A-0BD7-E880-999A8ADD8EE8}"/>
              </a:ext>
            </a:extLst>
          </p:cNvPr>
          <p:cNvSpPr/>
          <p:nvPr/>
        </p:nvSpPr>
        <p:spPr>
          <a:xfrm>
            <a:off x="3927034" y="2747414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4E6B69-CBDC-F5E5-972D-6780B33E22A0}"/>
                  </a:ext>
                </a:extLst>
              </p:cNvPr>
              <p:cNvSpPr txBox="1"/>
              <p:nvPr/>
            </p:nvSpPr>
            <p:spPr>
              <a:xfrm>
                <a:off x="4133783" y="460445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04E6B69-CBDC-F5E5-972D-6780B33E2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783" y="4604451"/>
                <a:ext cx="328039" cy="276999"/>
              </a:xfrm>
              <a:prstGeom prst="rect">
                <a:avLst/>
              </a:prstGeom>
              <a:blipFill>
                <a:blip r:embed="rId28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타원 43">
            <a:extLst>
              <a:ext uri="{FF2B5EF4-FFF2-40B4-BE49-F238E27FC236}">
                <a16:creationId xmlns:a16="http://schemas.microsoft.com/office/drawing/2014/main" id="{1483BD11-9C77-B3E2-B829-4487C0983C74}"/>
              </a:ext>
            </a:extLst>
          </p:cNvPr>
          <p:cNvSpPr/>
          <p:nvPr/>
        </p:nvSpPr>
        <p:spPr>
          <a:xfrm>
            <a:off x="4474620" y="490479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267E29-FED0-2ABD-EDEA-FB1FF88EB72B}"/>
                  </a:ext>
                </a:extLst>
              </p:cNvPr>
              <p:cNvSpPr txBox="1"/>
              <p:nvPr/>
            </p:nvSpPr>
            <p:spPr>
              <a:xfrm>
                <a:off x="5113239" y="403630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267E29-FED0-2ABD-EDEA-FB1FF88EB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239" y="4036302"/>
                <a:ext cx="328039" cy="276999"/>
              </a:xfrm>
              <a:prstGeom prst="rect">
                <a:avLst/>
              </a:prstGeom>
              <a:blipFill>
                <a:blip r:embed="rId29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타원 45">
            <a:extLst>
              <a:ext uri="{FF2B5EF4-FFF2-40B4-BE49-F238E27FC236}">
                <a16:creationId xmlns:a16="http://schemas.microsoft.com/office/drawing/2014/main" id="{263E28B8-B7F6-E44E-4B74-9A52B3B7E4D0}"/>
              </a:ext>
            </a:extLst>
          </p:cNvPr>
          <p:cNvSpPr/>
          <p:nvPr/>
        </p:nvSpPr>
        <p:spPr>
          <a:xfrm>
            <a:off x="5277259" y="4373438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0DA67A-88DE-29B5-0F83-295E0AE0A4E8}"/>
                  </a:ext>
                </a:extLst>
              </p:cNvPr>
              <p:cNvSpPr txBox="1"/>
              <p:nvPr/>
            </p:nvSpPr>
            <p:spPr>
              <a:xfrm>
                <a:off x="5790821" y="3002269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F0DA67A-88DE-29B5-0F83-295E0AE0A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821" y="3002269"/>
                <a:ext cx="328039" cy="276999"/>
              </a:xfrm>
              <a:prstGeom prst="rect">
                <a:avLst/>
              </a:prstGeom>
              <a:blipFill>
                <a:blip r:embed="rId30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>
            <a:extLst>
              <a:ext uri="{FF2B5EF4-FFF2-40B4-BE49-F238E27FC236}">
                <a16:creationId xmlns:a16="http://schemas.microsoft.com/office/drawing/2014/main" id="{6D2BC4B1-2875-4CD3-423E-623B28FC65CF}"/>
              </a:ext>
            </a:extLst>
          </p:cNvPr>
          <p:cNvSpPr/>
          <p:nvPr/>
        </p:nvSpPr>
        <p:spPr>
          <a:xfrm>
            <a:off x="6088380" y="3299327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222614-A92D-D82D-A64A-4B9713936FA1}"/>
                  </a:ext>
                </a:extLst>
              </p:cNvPr>
              <p:cNvSpPr txBox="1"/>
              <p:nvPr/>
            </p:nvSpPr>
            <p:spPr>
              <a:xfrm>
                <a:off x="6840648" y="354189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222614-A92D-D82D-A64A-4B971393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648" y="3541899"/>
                <a:ext cx="323229" cy="276999"/>
              </a:xfrm>
              <a:prstGeom prst="rect">
                <a:avLst/>
              </a:prstGeom>
              <a:blipFill>
                <a:blip r:embed="rId31"/>
                <a:stretch>
                  <a:fillRect l="-11321" r="-377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>
            <a:extLst>
              <a:ext uri="{FF2B5EF4-FFF2-40B4-BE49-F238E27FC236}">
                <a16:creationId xmlns:a16="http://schemas.microsoft.com/office/drawing/2014/main" id="{A9F2ECAD-E89C-28EC-CC64-A4DFEEE8FAF8}"/>
              </a:ext>
            </a:extLst>
          </p:cNvPr>
          <p:cNvSpPr/>
          <p:nvPr/>
        </p:nvSpPr>
        <p:spPr>
          <a:xfrm>
            <a:off x="7166067" y="382350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9EFE00-6C44-2EE3-AB72-D520CA9C6390}"/>
                  </a:ext>
                </a:extLst>
              </p:cNvPr>
              <p:cNvSpPr txBox="1"/>
              <p:nvPr/>
            </p:nvSpPr>
            <p:spPr>
              <a:xfrm>
                <a:off x="7566329" y="326678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A9EFE00-6C44-2EE3-AB72-D520CA9C6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29" y="326678"/>
                <a:ext cx="338234" cy="276999"/>
              </a:xfrm>
              <a:prstGeom prst="rect">
                <a:avLst/>
              </a:prstGeom>
              <a:blipFill>
                <a:blip r:embed="rId32"/>
                <a:stretch>
                  <a:fillRect l="-10714" r="-12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E40EE0-17E1-169E-A385-D87C9640CF0F}"/>
                  </a:ext>
                </a:extLst>
              </p:cNvPr>
              <p:cNvSpPr txBox="1"/>
              <p:nvPr/>
            </p:nvSpPr>
            <p:spPr>
              <a:xfrm>
                <a:off x="7334462" y="3541899"/>
                <a:ext cx="42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BE40EE0-17E1-169E-A385-D87C9640C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462" y="3541899"/>
                <a:ext cx="420500" cy="276999"/>
              </a:xfrm>
              <a:prstGeom prst="rect">
                <a:avLst/>
              </a:prstGeom>
              <a:blipFill>
                <a:blip r:embed="rId33"/>
                <a:stretch>
                  <a:fillRect l="-8696" r="-2899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타원 53">
            <a:extLst>
              <a:ext uri="{FF2B5EF4-FFF2-40B4-BE49-F238E27FC236}">
                <a16:creationId xmlns:a16="http://schemas.microsoft.com/office/drawing/2014/main" id="{836042A3-D695-0BEC-A41B-59D4858DF522}"/>
              </a:ext>
            </a:extLst>
          </p:cNvPr>
          <p:cNvSpPr/>
          <p:nvPr/>
        </p:nvSpPr>
        <p:spPr>
          <a:xfrm>
            <a:off x="7715781" y="382350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514D9BF-52F7-5E0A-0B29-6683E4B69999}"/>
              </a:ext>
            </a:extLst>
          </p:cNvPr>
          <p:cNvCxnSpPr/>
          <p:nvPr/>
        </p:nvCxnSpPr>
        <p:spPr>
          <a:xfrm>
            <a:off x="5048461" y="630889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CA312B1-7BED-9F51-B49A-8112BCB72295}"/>
              </a:ext>
            </a:extLst>
          </p:cNvPr>
          <p:cNvCxnSpPr>
            <a:cxnSpLocks/>
          </p:cNvCxnSpPr>
          <p:nvPr/>
        </p:nvCxnSpPr>
        <p:spPr>
          <a:xfrm>
            <a:off x="1810057" y="2786595"/>
            <a:ext cx="3238404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C0FCB7-0E50-71BA-9151-62375D3B11C8}"/>
              </a:ext>
            </a:extLst>
          </p:cNvPr>
          <p:cNvCxnSpPr>
            <a:cxnSpLocks/>
          </p:cNvCxnSpPr>
          <p:nvPr/>
        </p:nvCxnSpPr>
        <p:spPr>
          <a:xfrm>
            <a:off x="2355296" y="630889"/>
            <a:ext cx="0" cy="21557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95ED8298-FD47-72E0-CAB0-4905DD89DAAB}"/>
              </a:ext>
            </a:extLst>
          </p:cNvPr>
          <p:cNvCxnSpPr>
            <a:cxnSpLocks/>
          </p:cNvCxnSpPr>
          <p:nvPr/>
        </p:nvCxnSpPr>
        <p:spPr>
          <a:xfrm>
            <a:off x="2891202" y="2786595"/>
            <a:ext cx="0" cy="323866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551FD785-44B5-49AF-9020-8FF9C3BD122D}"/>
              </a:ext>
            </a:extLst>
          </p:cNvPr>
          <p:cNvCxnSpPr/>
          <p:nvPr/>
        </p:nvCxnSpPr>
        <p:spPr>
          <a:xfrm>
            <a:off x="7213949" y="630889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87501AE8-77FB-0A8B-02D5-D78941DBBD9E}"/>
              </a:ext>
            </a:extLst>
          </p:cNvPr>
          <p:cNvCxnSpPr>
            <a:cxnSpLocks/>
          </p:cNvCxnSpPr>
          <p:nvPr/>
        </p:nvCxnSpPr>
        <p:spPr>
          <a:xfrm>
            <a:off x="5040841" y="3337264"/>
            <a:ext cx="2203588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45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904B7-8097-BC5A-70E2-0D50F959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31D93-4FEE-334C-29EA-1C1EB359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38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410D80-CDB0-0988-8897-B93F177E2E08}"/>
              </a:ext>
            </a:extLst>
          </p:cNvPr>
          <p:cNvGrpSpPr/>
          <p:nvPr/>
        </p:nvGrpSpPr>
        <p:grpSpPr>
          <a:xfrm>
            <a:off x="177421" y="506112"/>
            <a:ext cx="6216077" cy="5367203"/>
            <a:chOff x="697875" y="952400"/>
            <a:chExt cx="6216077" cy="53672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475472A-075A-4324-773A-DD557C8D7642}"/>
                </a:ext>
              </a:extLst>
            </p:cNvPr>
            <p:cNvSpPr/>
            <p:nvPr/>
          </p:nvSpPr>
          <p:spPr>
            <a:xfrm>
              <a:off x="3382544" y="1059364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(3, 6)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B2CBFF8-45FD-ED2E-1C80-BBEDE34A8502}"/>
                </a:ext>
              </a:extLst>
            </p:cNvPr>
            <p:cNvCxnSpPr>
              <a:cxnSpLocks/>
              <a:stCxn id="5" idx="4"/>
              <a:endCxn id="14" idx="0"/>
            </p:cNvCxnSpPr>
            <p:nvPr/>
          </p:nvCxnSpPr>
          <p:spPr>
            <a:xfrm flipH="1">
              <a:off x="2264156" y="1942216"/>
              <a:ext cx="1559814" cy="239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3789AA7-5ECC-D3C7-F502-8ABF66190791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4706822" y="4151297"/>
              <a:ext cx="882852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45D85BE-9E9F-BE9A-39FA-744B9ED47703}"/>
                </a:ext>
              </a:extLst>
            </p:cNvPr>
            <p:cNvSpPr/>
            <p:nvPr/>
          </p:nvSpPr>
          <p:spPr>
            <a:xfrm>
              <a:off x="6031100" y="3268445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ABAA589-6C9F-F41C-AEAB-F8CB050E4A64}"/>
                </a:ext>
              </a:extLst>
            </p:cNvPr>
            <p:cNvSpPr/>
            <p:nvPr/>
          </p:nvSpPr>
          <p:spPr>
            <a:xfrm>
              <a:off x="5148248" y="4352902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(7, 6.5)</a:t>
              </a:r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517BE16-346C-BDAE-B333-FEE0EFCDB58D}"/>
                </a:ext>
              </a:extLst>
            </p:cNvPr>
            <p:cNvSpPr/>
            <p:nvPr/>
          </p:nvSpPr>
          <p:spPr>
            <a:xfrm>
              <a:off x="4265396" y="3268445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(5, 8)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77E89C1-9B89-057E-94E8-978617A90A1B}"/>
                </a:ext>
              </a:extLst>
            </p:cNvPr>
            <p:cNvSpPr/>
            <p:nvPr/>
          </p:nvSpPr>
          <p:spPr>
            <a:xfrm>
              <a:off x="5148248" y="2182772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(6, 10)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EAC8B39-F724-58DC-DD43-6026E53A3433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5589674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94F3169-AFB4-F1BE-F312-FB4AF6EBA8B9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 flipH="1">
              <a:off x="4706822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8523BFE-98FF-1815-FF35-E2356EAB71B0}"/>
                </a:ext>
              </a:extLst>
            </p:cNvPr>
            <p:cNvSpPr/>
            <p:nvPr/>
          </p:nvSpPr>
          <p:spPr>
            <a:xfrm>
              <a:off x="1822730" y="2182164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(4, 4)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BDE9C94-138E-EAE1-5444-9CEE4B35E2AF}"/>
                </a:ext>
              </a:extLst>
            </p:cNvPr>
            <p:cNvSpPr/>
            <p:nvPr/>
          </p:nvSpPr>
          <p:spPr>
            <a:xfrm>
              <a:off x="96922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E0F99D-D7D0-FC18-CDF7-F26D6972BD77}"/>
                </a:ext>
              </a:extLst>
            </p:cNvPr>
            <p:cNvSpPr/>
            <p:nvPr/>
          </p:nvSpPr>
          <p:spPr>
            <a:xfrm>
              <a:off x="255208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(6, 2)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28DD4E4-5B33-A8F4-9D53-74296E2462C6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>
              <a:off x="2264156" y="3065016"/>
              <a:ext cx="72935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E21889E-699E-E6E0-A3E9-B9F111E84521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1410646" y="3065016"/>
              <a:ext cx="85351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F5D6012-BE90-7C5D-F2F5-88EA62083307}"/>
                </a:ext>
              </a:extLst>
            </p:cNvPr>
            <p:cNvSpPr/>
            <p:nvPr/>
          </p:nvSpPr>
          <p:spPr>
            <a:xfrm>
              <a:off x="1760650" y="4352294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(2, 3)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24F8D-6299-C025-043E-C06D9813DBC4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1410646" y="4150689"/>
              <a:ext cx="791430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E39AAB3-F343-485A-0E0C-E6760E02974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3823970" y="1942216"/>
              <a:ext cx="1765704" cy="24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D5B090-1B68-7CE2-5AB4-D2AEB470FE1B}"/>
                </a:ext>
              </a:extLst>
            </p:cNvPr>
            <p:cNvSpPr txBox="1"/>
            <p:nvPr/>
          </p:nvSpPr>
          <p:spPr>
            <a:xfrm>
              <a:off x="969220" y="5576323"/>
              <a:ext cx="5789983" cy="7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파란색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빨간색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1406853-773E-9E3E-F67F-EB14D0C40AA2}"/>
                    </a:ext>
                  </a:extLst>
                </p:cNvPr>
                <p:cNvSpPr txBox="1"/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B18791-2623-3622-9FD8-346C518E8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08" r="-566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79F80F-01D6-D1B6-DCBB-53DEEF9C5FF7}"/>
                    </a:ext>
                  </a:extLst>
                </p:cNvPr>
                <p:cNvSpPr txBox="1"/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5F29F1A-FA6E-D6C3-13C4-93C27DAC2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111" r="-370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78625B-0EDB-BD41-7797-8685C0A68FC8}"/>
                    </a:ext>
                  </a:extLst>
                </p:cNvPr>
                <p:cNvSpPr txBox="1"/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408F653-3C7F-6B86-11AE-9C6D6645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321" r="-377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9077C27-34D5-4202-6AE8-B2F274216FF5}"/>
                    </a:ext>
                  </a:extLst>
                </p:cNvPr>
                <p:cNvSpPr txBox="1"/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8F1710D-3CE0-DB60-DE03-93A843EDB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60FB04-DA8B-8945-099B-3F9D582B0131}"/>
                    </a:ext>
                  </a:extLst>
                </p:cNvPr>
                <p:cNvSpPr txBox="1"/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C639A6-E4CB-7EB9-D7E2-5C4BAD303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63" r="-185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AC997A-8ADA-066C-B944-1C499281FD0F}"/>
                    </a:ext>
                  </a:extLst>
                </p:cNvPr>
                <p:cNvSpPr txBox="1"/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E38D765-7A8A-9585-5835-E1B0F58BA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08" r="-1887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E3E91EE-0E72-4CA1-6DFB-7D134C5435D3}"/>
                    </a:ext>
                  </a:extLst>
                </p:cNvPr>
                <p:cNvSpPr txBox="1"/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01BBD27-A3AD-2B44-BCBB-924F13CB1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63F03B-41DF-90F2-4582-DCC15D793242}"/>
                    </a:ext>
                  </a:extLst>
                </p:cNvPr>
                <p:cNvSpPr txBox="1"/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3F09F46-71F1-E6D2-679D-185F8A41F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145" r="-144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891B525-732D-F774-7F31-DC7485532686}"/>
                    </a:ext>
                  </a:extLst>
                </p:cNvPr>
                <p:cNvSpPr txBox="1"/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5DA29B-D13B-8124-901E-59B76ABE9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963" r="-185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75AED52-F34F-17EE-A546-8FF980C93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44780"/>
              </p:ext>
            </p:extLst>
          </p:nvPr>
        </p:nvGraphicFramePr>
        <p:xfrm>
          <a:off x="7573966" y="729000"/>
          <a:ext cx="5947095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645">
                  <a:extLst>
                    <a:ext uri="{9D8B030D-6E8A-4147-A177-3AD203B41FA5}">
                      <a16:colId xmlns:a16="http://schemas.microsoft.com/office/drawing/2014/main" val="1393048392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72187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2519222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8631538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08813326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90715443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234763645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44266684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23348429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889245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420105502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50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95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78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49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357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685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003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858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985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437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95E644-A0E8-FB0E-7142-45F165A0372D}"/>
              </a:ext>
            </a:extLst>
          </p:cNvPr>
          <p:cNvCxnSpPr/>
          <p:nvPr/>
        </p:nvCxnSpPr>
        <p:spPr>
          <a:xfrm>
            <a:off x="7573967" y="729000"/>
            <a:ext cx="0" cy="570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E9C413-F28A-E4F7-B48D-0192AA1B4B02}"/>
              </a:ext>
            </a:extLst>
          </p:cNvPr>
          <p:cNvCxnSpPr>
            <a:cxnSpLocks/>
          </p:cNvCxnSpPr>
          <p:nvPr/>
        </p:nvCxnSpPr>
        <p:spPr>
          <a:xfrm>
            <a:off x="7573967" y="729000"/>
            <a:ext cx="6290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3191EA-FB29-5C42-3811-793060ACF321}"/>
              </a:ext>
            </a:extLst>
          </p:cNvPr>
          <p:cNvSpPr txBox="1"/>
          <p:nvPr/>
        </p:nvSpPr>
        <p:spPr>
          <a:xfrm rot="16200000">
            <a:off x="6168460" y="324433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022BF-2522-2E4F-46CC-F4E351EB3BD5}"/>
              </a:ext>
            </a:extLst>
          </p:cNvPr>
          <p:cNvSpPr txBox="1"/>
          <p:nvPr/>
        </p:nvSpPr>
        <p:spPr>
          <a:xfrm>
            <a:off x="9797147" y="51901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8CF35-3033-7C7D-9209-FAFD4D1E7C7B}"/>
                  </a:ext>
                </a:extLst>
              </p:cNvPr>
              <p:cNvSpPr txBox="1"/>
              <p:nvPr/>
            </p:nvSpPr>
            <p:spPr>
              <a:xfrm>
                <a:off x="7246883" y="1127921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8CF35-3033-7C7D-9209-FAFD4D1E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1127921"/>
                <a:ext cx="209993" cy="276999"/>
              </a:xfrm>
              <a:prstGeom prst="rect">
                <a:avLst/>
              </a:prstGeom>
              <a:blipFill>
                <a:blip r:embed="rId11"/>
                <a:stretch>
                  <a:fillRect l="-20588" r="-2058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06BC6-BC79-B4EA-B113-BA81A9E4CC36}"/>
                  </a:ext>
                </a:extLst>
              </p:cNvPr>
              <p:cNvSpPr txBox="1"/>
              <p:nvPr/>
            </p:nvSpPr>
            <p:spPr>
              <a:xfrm>
                <a:off x="7246883" y="1654086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06BC6-BC79-B4EA-B113-BA81A9E4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1654086"/>
                <a:ext cx="209994" cy="276999"/>
              </a:xfrm>
              <a:prstGeom prst="rect">
                <a:avLst/>
              </a:prstGeom>
              <a:blipFill>
                <a:blip r:embed="rId12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2CE56A-6FA5-9A61-D78D-9208B1F13827}"/>
                  </a:ext>
                </a:extLst>
              </p:cNvPr>
              <p:cNvSpPr txBox="1"/>
              <p:nvPr/>
            </p:nvSpPr>
            <p:spPr>
              <a:xfrm>
                <a:off x="7246883" y="2180251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2CE56A-6FA5-9A61-D78D-9208B1F1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2180251"/>
                <a:ext cx="209994" cy="276999"/>
              </a:xfrm>
              <a:prstGeom prst="rect">
                <a:avLst/>
              </a:prstGeom>
              <a:blipFill>
                <a:blip r:embed="rId13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AC3C0C-2E5A-8F76-982D-A00F30E36C23}"/>
                  </a:ext>
                </a:extLst>
              </p:cNvPr>
              <p:cNvSpPr txBox="1"/>
              <p:nvPr/>
            </p:nvSpPr>
            <p:spPr>
              <a:xfrm>
                <a:off x="7246883" y="2706416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AC3C0C-2E5A-8F76-982D-A00F30E36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2706416"/>
                <a:ext cx="209994" cy="276999"/>
              </a:xfrm>
              <a:prstGeom prst="rect">
                <a:avLst/>
              </a:prstGeom>
              <a:blipFill>
                <a:blip r:embed="rId14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811E6E-97A6-4A04-306F-071895A03CFD}"/>
                  </a:ext>
                </a:extLst>
              </p:cNvPr>
              <p:cNvSpPr txBox="1"/>
              <p:nvPr/>
            </p:nvSpPr>
            <p:spPr>
              <a:xfrm>
                <a:off x="7246883" y="3290500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811E6E-97A6-4A04-306F-071895A0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3290500"/>
                <a:ext cx="209994" cy="276999"/>
              </a:xfrm>
              <a:prstGeom prst="rect">
                <a:avLst/>
              </a:prstGeom>
              <a:blipFill>
                <a:blip r:embed="rId15"/>
                <a:stretch>
                  <a:fillRect l="-20588" r="-2352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5F1DCC-4094-9B67-ADB7-BC5142D95C81}"/>
                  </a:ext>
                </a:extLst>
              </p:cNvPr>
              <p:cNvSpPr txBox="1"/>
              <p:nvPr/>
            </p:nvSpPr>
            <p:spPr>
              <a:xfrm>
                <a:off x="7246883" y="3822294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5F1DCC-4094-9B67-ADB7-BC5142D9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3822294"/>
                <a:ext cx="209994" cy="276999"/>
              </a:xfrm>
              <a:prstGeom prst="rect">
                <a:avLst/>
              </a:prstGeom>
              <a:blipFill>
                <a:blip r:embed="rId16"/>
                <a:stretch>
                  <a:fillRect l="-20588" r="-2058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AA5A91-7C64-DD81-B502-6FEEC74132BE}"/>
                  </a:ext>
                </a:extLst>
              </p:cNvPr>
              <p:cNvSpPr txBox="1"/>
              <p:nvPr/>
            </p:nvSpPr>
            <p:spPr>
              <a:xfrm>
                <a:off x="7246883" y="4348458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AA5A91-7C64-DD81-B502-6FEEC741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4348458"/>
                <a:ext cx="209994" cy="276999"/>
              </a:xfrm>
              <a:prstGeom prst="rect">
                <a:avLst/>
              </a:prstGeom>
              <a:blipFill>
                <a:blip r:embed="rId17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D32F3-054B-5175-CF35-9B5BC403B325}"/>
                  </a:ext>
                </a:extLst>
              </p:cNvPr>
              <p:cNvSpPr txBox="1"/>
              <p:nvPr/>
            </p:nvSpPr>
            <p:spPr>
              <a:xfrm>
                <a:off x="7246883" y="4903583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D32F3-054B-5175-CF35-9B5BC403B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4903583"/>
                <a:ext cx="209994" cy="276999"/>
              </a:xfrm>
              <a:prstGeom prst="rect">
                <a:avLst/>
              </a:prstGeom>
              <a:blipFill>
                <a:blip r:embed="rId18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EB8D4E-CD7C-EE98-5FA5-1E2045D2511F}"/>
                  </a:ext>
                </a:extLst>
              </p:cNvPr>
              <p:cNvSpPr txBox="1"/>
              <p:nvPr/>
            </p:nvSpPr>
            <p:spPr>
              <a:xfrm>
                <a:off x="7246883" y="5458708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EB8D4E-CD7C-EE98-5FA5-1E2045D2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5458708"/>
                <a:ext cx="209994" cy="276999"/>
              </a:xfrm>
              <a:prstGeom prst="rect">
                <a:avLst/>
              </a:prstGeom>
              <a:blipFill>
                <a:blip r:embed="rId19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F540D6-44B3-9268-EAAB-3BE2F5448AB2}"/>
                  </a:ext>
                </a:extLst>
              </p:cNvPr>
              <p:cNvSpPr txBox="1"/>
              <p:nvPr/>
            </p:nvSpPr>
            <p:spPr>
              <a:xfrm>
                <a:off x="7177188" y="5984872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F540D6-44B3-9268-EAAB-3BE2F544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88" y="5984872"/>
                <a:ext cx="338234" cy="276999"/>
              </a:xfrm>
              <a:prstGeom prst="rect">
                <a:avLst/>
              </a:prstGeom>
              <a:blipFill>
                <a:blip r:embed="rId20"/>
                <a:stretch>
                  <a:fillRect l="-10714" r="-12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7E54FF-7226-D2B7-6B58-FC6828BDA4AA}"/>
                  </a:ext>
                </a:extLst>
              </p:cNvPr>
              <p:cNvSpPr txBox="1"/>
              <p:nvPr/>
            </p:nvSpPr>
            <p:spPr>
              <a:xfrm>
                <a:off x="7246883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7E54FF-7226-D2B7-6B58-FC6828BDA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424789"/>
                <a:ext cx="209993" cy="276999"/>
              </a:xfrm>
              <a:prstGeom prst="rect">
                <a:avLst/>
              </a:prstGeom>
              <a:blipFill>
                <a:blip r:embed="rId21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DDB72-39CE-501A-9E21-EB975597867D}"/>
                  </a:ext>
                </a:extLst>
              </p:cNvPr>
              <p:cNvSpPr txBox="1"/>
              <p:nvPr/>
            </p:nvSpPr>
            <p:spPr>
              <a:xfrm>
                <a:off x="7983729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DDB72-39CE-501A-9E21-EB975597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29" y="424789"/>
                <a:ext cx="209993" cy="276999"/>
              </a:xfrm>
              <a:prstGeom prst="rect">
                <a:avLst/>
              </a:prstGeom>
              <a:blipFill>
                <a:blip r:embed="rId22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1023D-7E5A-A212-89EC-598EC511ABEB}"/>
                  </a:ext>
                </a:extLst>
              </p:cNvPr>
              <p:cNvSpPr txBox="1"/>
              <p:nvPr/>
            </p:nvSpPr>
            <p:spPr>
              <a:xfrm>
                <a:off x="8546094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1023D-7E5A-A212-89EC-598EC511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94" y="424789"/>
                <a:ext cx="209993" cy="276999"/>
              </a:xfrm>
              <a:prstGeom prst="rect">
                <a:avLst/>
              </a:prstGeom>
              <a:blipFill>
                <a:blip r:embed="rId23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351199-A0D9-7156-976E-85A4E5CBE9AA}"/>
                  </a:ext>
                </a:extLst>
              </p:cNvPr>
              <p:cNvSpPr txBox="1"/>
              <p:nvPr/>
            </p:nvSpPr>
            <p:spPr>
              <a:xfrm>
                <a:off x="9082785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351199-A0D9-7156-976E-85A4E5CBE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785" y="424789"/>
                <a:ext cx="209993" cy="276999"/>
              </a:xfrm>
              <a:prstGeom prst="rect">
                <a:avLst/>
              </a:prstGeom>
              <a:blipFill>
                <a:blip r:embed="rId24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DCB7E-853E-45A0-7C53-D3CF0A3FD8E9}"/>
                  </a:ext>
                </a:extLst>
              </p:cNvPr>
              <p:cNvSpPr txBox="1"/>
              <p:nvPr/>
            </p:nvSpPr>
            <p:spPr>
              <a:xfrm>
                <a:off x="9618943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DCB7E-853E-45A0-7C53-D3CF0A3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943" y="424789"/>
                <a:ext cx="209993" cy="276999"/>
              </a:xfrm>
              <a:prstGeom prst="rect">
                <a:avLst/>
              </a:prstGeom>
              <a:blipFill>
                <a:blip r:embed="rId25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99440-FCDA-743A-0E90-79890E480CD8}"/>
                  </a:ext>
                </a:extLst>
              </p:cNvPr>
              <p:cNvSpPr txBox="1"/>
              <p:nvPr/>
            </p:nvSpPr>
            <p:spPr>
              <a:xfrm>
                <a:off x="10163552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99440-FCDA-743A-0E90-79890E4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552" y="424789"/>
                <a:ext cx="209993" cy="276999"/>
              </a:xfrm>
              <a:prstGeom prst="rect">
                <a:avLst/>
              </a:prstGeom>
              <a:blipFill>
                <a:blip r:embed="rId26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2AEB3B-D99E-15A3-3567-96E2371A229F}"/>
                  </a:ext>
                </a:extLst>
              </p:cNvPr>
              <p:cNvSpPr txBox="1"/>
              <p:nvPr/>
            </p:nvSpPr>
            <p:spPr>
              <a:xfrm>
                <a:off x="10708161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2AEB3B-D99E-15A3-3567-96E2371A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161" y="424789"/>
                <a:ext cx="209993" cy="276999"/>
              </a:xfrm>
              <a:prstGeom prst="rect">
                <a:avLst/>
              </a:prstGeom>
              <a:blipFill>
                <a:blip r:embed="rId27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E31C76-10BA-2E47-275B-0CE60BA7CC39}"/>
                  </a:ext>
                </a:extLst>
              </p:cNvPr>
              <p:cNvSpPr txBox="1"/>
              <p:nvPr/>
            </p:nvSpPr>
            <p:spPr>
              <a:xfrm>
                <a:off x="11245150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E31C76-10BA-2E47-275B-0CE60BA7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50" y="424789"/>
                <a:ext cx="209993" cy="276999"/>
              </a:xfrm>
              <a:prstGeom prst="rect">
                <a:avLst/>
              </a:prstGeom>
              <a:blipFill>
                <a:blip r:embed="rId28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F3BDEC-77CB-0985-5154-6F7E1B0CA0F7}"/>
                  </a:ext>
                </a:extLst>
              </p:cNvPr>
              <p:cNvSpPr txBox="1"/>
              <p:nvPr/>
            </p:nvSpPr>
            <p:spPr>
              <a:xfrm>
                <a:off x="11786273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F3BDEC-77CB-0985-5154-6F7E1B0CA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273" y="424789"/>
                <a:ext cx="209993" cy="276999"/>
              </a:xfrm>
              <a:prstGeom prst="rect">
                <a:avLst/>
              </a:prstGeom>
              <a:blipFill>
                <a:blip r:embed="rId29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BC7D2B-7420-0DE0-BBBC-1FE95338BA4F}"/>
                  </a:ext>
                </a:extLst>
              </p:cNvPr>
              <p:cNvSpPr txBox="1"/>
              <p:nvPr/>
            </p:nvSpPr>
            <p:spPr>
              <a:xfrm>
                <a:off x="12327396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BC7D2B-7420-0DE0-BBBC-1FE95338B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396" y="424789"/>
                <a:ext cx="209993" cy="276999"/>
              </a:xfrm>
              <a:prstGeom prst="rect">
                <a:avLst/>
              </a:prstGeom>
              <a:blipFill>
                <a:blip r:embed="rId30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46B701-A9C1-D913-869E-20134EF79644}"/>
                  </a:ext>
                </a:extLst>
              </p:cNvPr>
              <p:cNvSpPr txBox="1"/>
              <p:nvPr/>
            </p:nvSpPr>
            <p:spPr>
              <a:xfrm>
                <a:off x="12785836" y="424789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46B701-A9C1-D913-869E-20134EF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5836" y="424789"/>
                <a:ext cx="338234" cy="276999"/>
              </a:xfrm>
              <a:prstGeom prst="rect">
                <a:avLst/>
              </a:prstGeom>
              <a:blipFill>
                <a:blip r:embed="rId31"/>
                <a:stretch>
                  <a:fillRect l="-10714" r="-12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B8430C-6BF3-B2A8-FBE0-52254E2BF59B}"/>
                  </a:ext>
                </a:extLst>
              </p:cNvPr>
              <p:cNvSpPr txBox="1"/>
              <p:nvPr/>
            </p:nvSpPr>
            <p:spPr>
              <a:xfrm>
                <a:off x="10454028" y="199563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B8430C-6BF3-B2A8-FBE0-52254E2B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028" y="1995632"/>
                <a:ext cx="328039" cy="276999"/>
              </a:xfrm>
              <a:prstGeom prst="rect">
                <a:avLst/>
              </a:prstGeom>
              <a:blipFill>
                <a:blip r:embed="rId32"/>
                <a:stretch>
                  <a:fillRect l="-12963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>
            <a:extLst>
              <a:ext uri="{FF2B5EF4-FFF2-40B4-BE49-F238E27FC236}">
                <a16:creationId xmlns:a16="http://schemas.microsoft.com/office/drawing/2014/main" id="{494BB5F8-C3E0-94BC-6E33-6D2F1E200D62}"/>
              </a:ext>
            </a:extLst>
          </p:cNvPr>
          <p:cNvSpPr/>
          <p:nvPr/>
        </p:nvSpPr>
        <p:spPr>
          <a:xfrm>
            <a:off x="10773189" y="231875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3D9241-8149-177C-B630-9E8BCA63E6B2}"/>
              </a:ext>
            </a:extLst>
          </p:cNvPr>
          <p:cNvSpPr/>
          <p:nvPr/>
        </p:nvSpPr>
        <p:spPr>
          <a:xfrm>
            <a:off x="8079847" y="230016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27767A-6A44-547B-DD77-C529777D8429}"/>
                  </a:ext>
                </a:extLst>
              </p:cNvPr>
              <p:cNvSpPr txBox="1"/>
              <p:nvPr/>
            </p:nvSpPr>
            <p:spPr>
              <a:xfrm>
                <a:off x="7766009" y="2005722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27767A-6A44-547B-DD77-C529777D8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09" y="2005722"/>
                <a:ext cx="322716" cy="276999"/>
              </a:xfrm>
              <a:prstGeom prst="rect">
                <a:avLst/>
              </a:prstGeom>
              <a:blipFill>
                <a:blip r:embed="rId33"/>
                <a:stretch>
                  <a:fillRect l="-13208" r="-188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2DD4C718-29B9-BF97-1D57-77F6C56D9DE7}"/>
              </a:ext>
            </a:extLst>
          </p:cNvPr>
          <p:cNvSpPr/>
          <p:nvPr/>
        </p:nvSpPr>
        <p:spPr>
          <a:xfrm>
            <a:off x="9150868" y="177482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5F0767-B29A-5EF2-37CD-25C1CE88E080}"/>
                  </a:ext>
                </a:extLst>
              </p:cNvPr>
              <p:cNvSpPr txBox="1"/>
              <p:nvPr/>
            </p:nvSpPr>
            <p:spPr>
              <a:xfrm>
                <a:off x="8852361" y="1470617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5F0767-B29A-5EF2-37CD-25C1CE88E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361" y="1470617"/>
                <a:ext cx="328039" cy="276999"/>
              </a:xfrm>
              <a:prstGeom prst="rect">
                <a:avLst/>
              </a:prstGeom>
              <a:blipFill>
                <a:blip r:embed="rId34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4EFF6-780D-5542-F6F1-E917B26EE2F9}"/>
                  </a:ext>
                </a:extLst>
              </p:cNvPr>
              <p:cNvSpPr txBox="1"/>
              <p:nvPr/>
            </p:nvSpPr>
            <p:spPr>
              <a:xfrm>
                <a:off x="8281352" y="360186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4EFF6-780D-5542-F6F1-E917B26EE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52" y="3601861"/>
                <a:ext cx="328039" cy="276999"/>
              </a:xfrm>
              <a:prstGeom prst="rect">
                <a:avLst/>
              </a:prstGeom>
              <a:blipFill>
                <a:blip r:embed="rId35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59B6B887-E1C4-643C-6AE7-C96D884081ED}"/>
              </a:ext>
            </a:extLst>
          </p:cNvPr>
          <p:cNvSpPr/>
          <p:nvPr/>
        </p:nvSpPr>
        <p:spPr>
          <a:xfrm>
            <a:off x="8611909" y="393264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1B3AAE-1B11-01AF-AA7E-7C23D3AA2CAB}"/>
                  </a:ext>
                </a:extLst>
              </p:cNvPr>
              <p:cNvSpPr txBox="1"/>
              <p:nvPr/>
            </p:nvSpPr>
            <p:spPr>
              <a:xfrm>
                <a:off x="9362904" y="249276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1B3AAE-1B11-01AF-AA7E-7C23D3AA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904" y="2492762"/>
                <a:ext cx="328039" cy="276999"/>
              </a:xfrm>
              <a:prstGeom prst="rect">
                <a:avLst/>
              </a:prstGeom>
              <a:blipFill>
                <a:blip r:embed="rId36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DAAD7C2F-9E45-1C7A-A816-6995AD084AC0}"/>
              </a:ext>
            </a:extLst>
          </p:cNvPr>
          <p:cNvSpPr/>
          <p:nvPr/>
        </p:nvSpPr>
        <p:spPr>
          <a:xfrm>
            <a:off x="9690943" y="2845525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53656-F1FB-65C0-6AE5-EA85F6EFA420}"/>
                  </a:ext>
                </a:extLst>
              </p:cNvPr>
              <p:cNvSpPr txBox="1"/>
              <p:nvPr/>
            </p:nvSpPr>
            <p:spPr>
              <a:xfrm>
                <a:off x="9897692" y="470256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53656-F1FB-65C0-6AE5-EA85F6EF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692" y="4702562"/>
                <a:ext cx="328039" cy="276999"/>
              </a:xfrm>
              <a:prstGeom prst="rect">
                <a:avLst/>
              </a:prstGeom>
              <a:blipFill>
                <a:blip r:embed="rId37"/>
                <a:stretch>
                  <a:fillRect l="-13208" r="-377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>
            <a:extLst>
              <a:ext uri="{FF2B5EF4-FFF2-40B4-BE49-F238E27FC236}">
                <a16:creationId xmlns:a16="http://schemas.microsoft.com/office/drawing/2014/main" id="{F8C9D783-9A71-D169-ECCD-94B9BA52B7E7}"/>
              </a:ext>
            </a:extLst>
          </p:cNvPr>
          <p:cNvSpPr/>
          <p:nvPr/>
        </p:nvSpPr>
        <p:spPr>
          <a:xfrm>
            <a:off x="10238529" y="500290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AB6870-F274-7DDE-0E0E-17EA809CE2BD}"/>
                  </a:ext>
                </a:extLst>
              </p:cNvPr>
              <p:cNvSpPr txBox="1"/>
              <p:nvPr/>
            </p:nvSpPr>
            <p:spPr>
              <a:xfrm>
                <a:off x="10877148" y="4134413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AB6870-F274-7DDE-0E0E-17EA809CE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148" y="4134413"/>
                <a:ext cx="328039" cy="276999"/>
              </a:xfrm>
              <a:prstGeom prst="rect">
                <a:avLst/>
              </a:prstGeom>
              <a:blipFill>
                <a:blip r:embed="rId38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E24EEF34-4F31-8C74-23C7-8F055FD56C76}"/>
              </a:ext>
            </a:extLst>
          </p:cNvPr>
          <p:cNvSpPr/>
          <p:nvPr/>
        </p:nvSpPr>
        <p:spPr>
          <a:xfrm>
            <a:off x="11041168" y="447154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8C0F5-95EF-6E93-2B6C-73E060AA63AD}"/>
                  </a:ext>
                </a:extLst>
              </p:cNvPr>
              <p:cNvSpPr txBox="1"/>
              <p:nvPr/>
            </p:nvSpPr>
            <p:spPr>
              <a:xfrm>
                <a:off x="11554730" y="3100380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8C0F5-95EF-6E93-2B6C-73E060AA6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730" y="3100380"/>
                <a:ext cx="328039" cy="276999"/>
              </a:xfrm>
              <a:prstGeom prst="rect">
                <a:avLst/>
              </a:prstGeom>
              <a:blipFill>
                <a:blip r:embed="rId39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타원 72">
            <a:extLst>
              <a:ext uri="{FF2B5EF4-FFF2-40B4-BE49-F238E27FC236}">
                <a16:creationId xmlns:a16="http://schemas.microsoft.com/office/drawing/2014/main" id="{71ECBDDD-06FC-48CF-812E-9DE7A40900EF}"/>
              </a:ext>
            </a:extLst>
          </p:cNvPr>
          <p:cNvSpPr/>
          <p:nvPr/>
        </p:nvSpPr>
        <p:spPr>
          <a:xfrm>
            <a:off x="11852289" y="3397438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8FB64C-876B-A848-83B9-6AABD3EEEAFA}"/>
                  </a:ext>
                </a:extLst>
              </p:cNvPr>
              <p:cNvSpPr txBox="1"/>
              <p:nvPr/>
            </p:nvSpPr>
            <p:spPr>
              <a:xfrm>
                <a:off x="12604557" y="3640010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8FB64C-876B-A848-83B9-6AABD3EE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557" y="3640010"/>
                <a:ext cx="323229" cy="276999"/>
              </a:xfrm>
              <a:prstGeom prst="rect">
                <a:avLst/>
              </a:prstGeom>
              <a:blipFill>
                <a:blip r:embed="rId40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타원 74">
            <a:extLst>
              <a:ext uri="{FF2B5EF4-FFF2-40B4-BE49-F238E27FC236}">
                <a16:creationId xmlns:a16="http://schemas.microsoft.com/office/drawing/2014/main" id="{8282A690-2B5D-4B51-A0A2-04D39A72241A}"/>
              </a:ext>
            </a:extLst>
          </p:cNvPr>
          <p:cNvSpPr/>
          <p:nvPr/>
        </p:nvSpPr>
        <p:spPr>
          <a:xfrm>
            <a:off x="12929976" y="3921612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7EFE83B-FB94-879E-AE18-25A49851E0E5}"/>
                  </a:ext>
                </a:extLst>
              </p:cNvPr>
              <p:cNvSpPr txBox="1"/>
              <p:nvPr/>
            </p:nvSpPr>
            <p:spPr>
              <a:xfrm>
                <a:off x="13330238" y="424789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7EFE83B-FB94-879E-AE18-25A49851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238" y="424789"/>
                <a:ext cx="338234" cy="276999"/>
              </a:xfrm>
              <a:prstGeom prst="rect">
                <a:avLst/>
              </a:prstGeom>
              <a:blipFill>
                <a:blip r:embed="rId41"/>
                <a:stretch>
                  <a:fillRect l="-12727" r="-1272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5D3B31-2F27-4ED3-618F-62D1E93AD85E}"/>
                  </a:ext>
                </a:extLst>
              </p:cNvPr>
              <p:cNvSpPr txBox="1"/>
              <p:nvPr/>
            </p:nvSpPr>
            <p:spPr>
              <a:xfrm>
                <a:off x="13098371" y="3640010"/>
                <a:ext cx="42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5D3B31-2F27-4ED3-618F-62D1E93A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371" y="3640010"/>
                <a:ext cx="420500" cy="276999"/>
              </a:xfrm>
              <a:prstGeom prst="rect">
                <a:avLst/>
              </a:prstGeom>
              <a:blipFill>
                <a:blip r:embed="rId42"/>
                <a:stretch>
                  <a:fillRect l="-10145" r="-14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타원 77">
            <a:extLst>
              <a:ext uri="{FF2B5EF4-FFF2-40B4-BE49-F238E27FC236}">
                <a16:creationId xmlns:a16="http://schemas.microsoft.com/office/drawing/2014/main" id="{0998E690-247A-7193-E894-256E3F387444}"/>
              </a:ext>
            </a:extLst>
          </p:cNvPr>
          <p:cNvSpPr/>
          <p:nvPr/>
        </p:nvSpPr>
        <p:spPr>
          <a:xfrm>
            <a:off x="13479690" y="3921612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07A8D25-DA49-69A8-40FB-C3A72B0378D4}"/>
              </a:ext>
            </a:extLst>
          </p:cNvPr>
          <p:cNvCxnSpPr/>
          <p:nvPr/>
        </p:nvCxnSpPr>
        <p:spPr>
          <a:xfrm>
            <a:off x="10812370" y="729000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45F5D2F-21A5-2EC6-7C93-0ECA295CEB38}"/>
              </a:ext>
            </a:extLst>
          </p:cNvPr>
          <p:cNvCxnSpPr>
            <a:cxnSpLocks/>
          </p:cNvCxnSpPr>
          <p:nvPr/>
        </p:nvCxnSpPr>
        <p:spPr>
          <a:xfrm>
            <a:off x="7573966" y="2884706"/>
            <a:ext cx="3238404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633D460-3483-A1F9-C790-0CDC12527244}"/>
              </a:ext>
            </a:extLst>
          </p:cNvPr>
          <p:cNvCxnSpPr>
            <a:cxnSpLocks/>
          </p:cNvCxnSpPr>
          <p:nvPr/>
        </p:nvCxnSpPr>
        <p:spPr>
          <a:xfrm>
            <a:off x="8119205" y="729000"/>
            <a:ext cx="0" cy="21557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EC0C8C1-8ABC-01DA-8B62-1D4C67ED9EB5}"/>
              </a:ext>
            </a:extLst>
          </p:cNvPr>
          <p:cNvCxnSpPr>
            <a:cxnSpLocks/>
          </p:cNvCxnSpPr>
          <p:nvPr/>
        </p:nvCxnSpPr>
        <p:spPr>
          <a:xfrm>
            <a:off x="8655111" y="2884706"/>
            <a:ext cx="0" cy="323866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0DC4BC5-329A-F09F-5F75-3A0354731643}"/>
              </a:ext>
            </a:extLst>
          </p:cNvPr>
          <p:cNvCxnSpPr/>
          <p:nvPr/>
        </p:nvCxnSpPr>
        <p:spPr>
          <a:xfrm>
            <a:off x="12977858" y="729000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D72AF66-B32A-FD42-C417-59C75BE31C1D}"/>
              </a:ext>
            </a:extLst>
          </p:cNvPr>
          <p:cNvCxnSpPr>
            <a:cxnSpLocks/>
          </p:cNvCxnSpPr>
          <p:nvPr/>
        </p:nvCxnSpPr>
        <p:spPr>
          <a:xfrm>
            <a:off x="10804750" y="3435375"/>
            <a:ext cx="2203588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L 도형 86">
            <a:extLst>
              <a:ext uri="{FF2B5EF4-FFF2-40B4-BE49-F238E27FC236}">
                <a16:creationId xmlns:a16="http://schemas.microsoft.com/office/drawing/2014/main" id="{54EB6550-6779-CE93-96D3-F1363C05B099}"/>
              </a:ext>
            </a:extLst>
          </p:cNvPr>
          <p:cNvSpPr/>
          <p:nvPr/>
        </p:nvSpPr>
        <p:spPr>
          <a:xfrm rot="2700000" flipH="1">
            <a:off x="3232449" y="217251"/>
            <a:ext cx="265041" cy="505107"/>
          </a:xfrm>
          <a:prstGeom prst="corner">
            <a:avLst>
              <a:gd name="adj1" fmla="val 15555"/>
              <a:gd name="adj2" fmla="val 1848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29B9E0-1836-2160-8257-03528ADC3FD0}"/>
              </a:ext>
            </a:extLst>
          </p:cNvPr>
          <p:cNvSpPr/>
          <p:nvPr/>
        </p:nvSpPr>
        <p:spPr>
          <a:xfrm>
            <a:off x="7613149" y="762241"/>
            <a:ext cx="3144882" cy="5340259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E47543-BD24-B26C-3B2E-156E2457CA0B}"/>
              </a:ext>
            </a:extLst>
          </p:cNvPr>
          <p:cNvSpPr/>
          <p:nvPr/>
        </p:nvSpPr>
        <p:spPr>
          <a:xfrm>
            <a:off x="10842673" y="762241"/>
            <a:ext cx="2676198" cy="5340259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1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410D80-CDB0-0988-8897-B93F177E2E08}"/>
              </a:ext>
            </a:extLst>
          </p:cNvPr>
          <p:cNvGrpSpPr/>
          <p:nvPr/>
        </p:nvGrpSpPr>
        <p:grpSpPr>
          <a:xfrm>
            <a:off x="177421" y="506112"/>
            <a:ext cx="6216077" cy="5367203"/>
            <a:chOff x="697875" y="952400"/>
            <a:chExt cx="6216077" cy="53672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475472A-075A-4324-773A-DD557C8D7642}"/>
                </a:ext>
              </a:extLst>
            </p:cNvPr>
            <p:cNvSpPr/>
            <p:nvPr/>
          </p:nvSpPr>
          <p:spPr>
            <a:xfrm>
              <a:off x="3382544" y="1059364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(3, 6)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B2CBFF8-45FD-ED2E-1C80-BBEDE34A8502}"/>
                </a:ext>
              </a:extLst>
            </p:cNvPr>
            <p:cNvCxnSpPr>
              <a:cxnSpLocks/>
              <a:stCxn id="5" idx="4"/>
              <a:endCxn id="14" idx="0"/>
            </p:cNvCxnSpPr>
            <p:nvPr/>
          </p:nvCxnSpPr>
          <p:spPr>
            <a:xfrm flipH="1">
              <a:off x="2264156" y="1942216"/>
              <a:ext cx="1559814" cy="239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3789AA7-5ECC-D3C7-F502-8ABF66190791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4706822" y="4151297"/>
              <a:ext cx="882852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45D85BE-9E9F-BE9A-39FA-744B9ED47703}"/>
                </a:ext>
              </a:extLst>
            </p:cNvPr>
            <p:cNvSpPr/>
            <p:nvPr/>
          </p:nvSpPr>
          <p:spPr>
            <a:xfrm>
              <a:off x="6031100" y="3268445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ABAA589-6C9F-F41C-AEAB-F8CB050E4A64}"/>
                </a:ext>
              </a:extLst>
            </p:cNvPr>
            <p:cNvSpPr/>
            <p:nvPr/>
          </p:nvSpPr>
          <p:spPr>
            <a:xfrm>
              <a:off x="5148248" y="4352902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(7, 6.5)</a:t>
              </a:r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517BE16-346C-BDAE-B333-FEE0EFCDB58D}"/>
                </a:ext>
              </a:extLst>
            </p:cNvPr>
            <p:cNvSpPr/>
            <p:nvPr/>
          </p:nvSpPr>
          <p:spPr>
            <a:xfrm>
              <a:off x="4265396" y="3268445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(5, 8)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77E89C1-9B89-057E-94E8-978617A90A1B}"/>
                </a:ext>
              </a:extLst>
            </p:cNvPr>
            <p:cNvSpPr/>
            <p:nvPr/>
          </p:nvSpPr>
          <p:spPr>
            <a:xfrm>
              <a:off x="5148248" y="2182772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(6, 10)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EAC8B39-F724-58DC-DD43-6026E53A3433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5589674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94F3169-AFB4-F1BE-F312-FB4AF6EBA8B9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 flipH="1">
              <a:off x="4706822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8523BFE-98FF-1815-FF35-E2356EAB71B0}"/>
                </a:ext>
              </a:extLst>
            </p:cNvPr>
            <p:cNvSpPr/>
            <p:nvPr/>
          </p:nvSpPr>
          <p:spPr>
            <a:xfrm>
              <a:off x="1822730" y="2182164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(4, 4)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BDE9C94-138E-EAE1-5444-9CEE4B35E2AF}"/>
                </a:ext>
              </a:extLst>
            </p:cNvPr>
            <p:cNvSpPr/>
            <p:nvPr/>
          </p:nvSpPr>
          <p:spPr>
            <a:xfrm>
              <a:off x="96922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E0F99D-D7D0-FC18-CDF7-F26D6972BD77}"/>
                </a:ext>
              </a:extLst>
            </p:cNvPr>
            <p:cNvSpPr/>
            <p:nvPr/>
          </p:nvSpPr>
          <p:spPr>
            <a:xfrm>
              <a:off x="255208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(6, 2)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28DD4E4-5B33-A8F4-9D53-74296E2462C6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>
              <a:off x="2264156" y="3065016"/>
              <a:ext cx="72935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E21889E-699E-E6E0-A3E9-B9F111E84521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1410646" y="3065016"/>
              <a:ext cx="85351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F5D6012-BE90-7C5D-F2F5-88EA62083307}"/>
                </a:ext>
              </a:extLst>
            </p:cNvPr>
            <p:cNvSpPr/>
            <p:nvPr/>
          </p:nvSpPr>
          <p:spPr>
            <a:xfrm>
              <a:off x="1760650" y="4352294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(2, 3)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24F8D-6299-C025-043E-C06D9813DBC4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1410646" y="4150689"/>
              <a:ext cx="791430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E39AAB3-F343-485A-0E0C-E6760E02974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3823970" y="1942216"/>
              <a:ext cx="1765704" cy="24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D5B090-1B68-7CE2-5AB4-D2AEB470FE1B}"/>
                </a:ext>
              </a:extLst>
            </p:cNvPr>
            <p:cNvSpPr txBox="1"/>
            <p:nvPr/>
          </p:nvSpPr>
          <p:spPr>
            <a:xfrm>
              <a:off x="969220" y="5576323"/>
              <a:ext cx="5789983" cy="7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파란색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빨간색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1406853-773E-9E3E-F67F-EB14D0C40AA2}"/>
                    </a:ext>
                  </a:extLst>
                </p:cNvPr>
                <p:cNvSpPr txBox="1"/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B18791-2623-3622-9FD8-346C518E8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08" r="-566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79F80F-01D6-D1B6-DCBB-53DEEF9C5FF7}"/>
                    </a:ext>
                  </a:extLst>
                </p:cNvPr>
                <p:cNvSpPr txBox="1"/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5F29F1A-FA6E-D6C3-13C4-93C27DAC2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111" r="-370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78625B-0EDB-BD41-7797-8685C0A68FC8}"/>
                    </a:ext>
                  </a:extLst>
                </p:cNvPr>
                <p:cNvSpPr txBox="1"/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408F653-3C7F-6B86-11AE-9C6D6645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321" r="-377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9077C27-34D5-4202-6AE8-B2F274216FF5}"/>
                    </a:ext>
                  </a:extLst>
                </p:cNvPr>
                <p:cNvSpPr txBox="1"/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8F1710D-3CE0-DB60-DE03-93A843EDB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60FB04-DA8B-8945-099B-3F9D582B0131}"/>
                    </a:ext>
                  </a:extLst>
                </p:cNvPr>
                <p:cNvSpPr txBox="1"/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C639A6-E4CB-7EB9-D7E2-5C4BAD303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63" r="-185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AC997A-8ADA-066C-B944-1C499281FD0F}"/>
                    </a:ext>
                  </a:extLst>
                </p:cNvPr>
                <p:cNvSpPr txBox="1"/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E38D765-7A8A-9585-5835-E1B0F58BA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08" r="-1887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E3E91EE-0E72-4CA1-6DFB-7D134C5435D3}"/>
                    </a:ext>
                  </a:extLst>
                </p:cNvPr>
                <p:cNvSpPr txBox="1"/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01BBD27-A3AD-2B44-BCBB-924F13CB1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63F03B-41DF-90F2-4582-DCC15D793242}"/>
                    </a:ext>
                  </a:extLst>
                </p:cNvPr>
                <p:cNvSpPr txBox="1"/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3F09F46-71F1-E6D2-679D-185F8A41F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145" r="-144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891B525-732D-F774-7F31-DC7485532686}"/>
                    </a:ext>
                  </a:extLst>
                </p:cNvPr>
                <p:cNvSpPr txBox="1"/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5DA29B-D13B-8124-901E-59B76ABE9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963" r="-185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75AED52-F34F-17EE-A546-8FF980C93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39215"/>
              </p:ext>
            </p:extLst>
          </p:nvPr>
        </p:nvGraphicFramePr>
        <p:xfrm>
          <a:off x="7573966" y="729000"/>
          <a:ext cx="5947095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645">
                  <a:extLst>
                    <a:ext uri="{9D8B030D-6E8A-4147-A177-3AD203B41FA5}">
                      <a16:colId xmlns:a16="http://schemas.microsoft.com/office/drawing/2014/main" val="1393048392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72187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2519222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8631538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08813326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90715443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234763645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44266684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23348429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889245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420105502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50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95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78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49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357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685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003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858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985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437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95E644-A0E8-FB0E-7142-45F165A0372D}"/>
              </a:ext>
            </a:extLst>
          </p:cNvPr>
          <p:cNvCxnSpPr/>
          <p:nvPr/>
        </p:nvCxnSpPr>
        <p:spPr>
          <a:xfrm>
            <a:off x="7573967" y="729000"/>
            <a:ext cx="0" cy="570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E9C413-F28A-E4F7-B48D-0192AA1B4B02}"/>
              </a:ext>
            </a:extLst>
          </p:cNvPr>
          <p:cNvCxnSpPr>
            <a:cxnSpLocks/>
          </p:cNvCxnSpPr>
          <p:nvPr/>
        </p:nvCxnSpPr>
        <p:spPr>
          <a:xfrm>
            <a:off x="7573967" y="729000"/>
            <a:ext cx="6290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3191EA-FB29-5C42-3811-793060ACF321}"/>
              </a:ext>
            </a:extLst>
          </p:cNvPr>
          <p:cNvSpPr txBox="1"/>
          <p:nvPr/>
        </p:nvSpPr>
        <p:spPr>
          <a:xfrm rot="16200000">
            <a:off x="6168460" y="324433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022BF-2522-2E4F-46CC-F4E351EB3BD5}"/>
              </a:ext>
            </a:extLst>
          </p:cNvPr>
          <p:cNvSpPr txBox="1"/>
          <p:nvPr/>
        </p:nvSpPr>
        <p:spPr>
          <a:xfrm>
            <a:off x="9797147" y="51901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8CF35-3033-7C7D-9209-FAFD4D1E7C7B}"/>
                  </a:ext>
                </a:extLst>
              </p:cNvPr>
              <p:cNvSpPr txBox="1"/>
              <p:nvPr/>
            </p:nvSpPr>
            <p:spPr>
              <a:xfrm>
                <a:off x="7246883" y="1127921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8CF35-3033-7C7D-9209-FAFD4D1E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1127921"/>
                <a:ext cx="209993" cy="276999"/>
              </a:xfrm>
              <a:prstGeom prst="rect">
                <a:avLst/>
              </a:prstGeom>
              <a:blipFill>
                <a:blip r:embed="rId11"/>
                <a:stretch>
                  <a:fillRect l="-20588" r="-2058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06BC6-BC79-B4EA-B113-BA81A9E4CC36}"/>
                  </a:ext>
                </a:extLst>
              </p:cNvPr>
              <p:cNvSpPr txBox="1"/>
              <p:nvPr/>
            </p:nvSpPr>
            <p:spPr>
              <a:xfrm>
                <a:off x="7246883" y="1654086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06BC6-BC79-B4EA-B113-BA81A9E4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1654086"/>
                <a:ext cx="209994" cy="276999"/>
              </a:xfrm>
              <a:prstGeom prst="rect">
                <a:avLst/>
              </a:prstGeom>
              <a:blipFill>
                <a:blip r:embed="rId12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2CE56A-6FA5-9A61-D78D-9208B1F13827}"/>
                  </a:ext>
                </a:extLst>
              </p:cNvPr>
              <p:cNvSpPr txBox="1"/>
              <p:nvPr/>
            </p:nvSpPr>
            <p:spPr>
              <a:xfrm>
                <a:off x="7246883" y="2180251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2CE56A-6FA5-9A61-D78D-9208B1F1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2180251"/>
                <a:ext cx="209994" cy="276999"/>
              </a:xfrm>
              <a:prstGeom prst="rect">
                <a:avLst/>
              </a:prstGeom>
              <a:blipFill>
                <a:blip r:embed="rId13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AC3C0C-2E5A-8F76-982D-A00F30E36C23}"/>
                  </a:ext>
                </a:extLst>
              </p:cNvPr>
              <p:cNvSpPr txBox="1"/>
              <p:nvPr/>
            </p:nvSpPr>
            <p:spPr>
              <a:xfrm>
                <a:off x="7246883" y="2706416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AC3C0C-2E5A-8F76-982D-A00F30E36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2706416"/>
                <a:ext cx="209994" cy="276999"/>
              </a:xfrm>
              <a:prstGeom prst="rect">
                <a:avLst/>
              </a:prstGeom>
              <a:blipFill>
                <a:blip r:embed="rId14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811E6E-97A6-4A04-306F-071895A03CFD}"/>
                  </a:ext>
                </a:extLst>
              </p:cNvPr>
              <p:cNvSpPr txBox="1"/>
              <p:nvPr/>
            </p:nvSpPr>
            <p:spPr>
              <a:xfrm>
                <a:off x="7246883" y="3290500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811E6E-97A6-4A04-306F-071895A0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3290500"/>
                <a:ext cx="209994" cy="276999"/>
              </a:xfrm>
              <a:prstGeom prst="rect">
                <a:avLst/>
              </a:prstGeom>
              <a:blipFill>
                <a:blip r:embed="rId15"/>
                <a:stretch>
                  <a:fillRect l="-20588" r="-2352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5F1DCC-4094-9B67-ADB7-BC5142D95C81}"/>
                  </a:ext>
                </a:extLst>
              </p:cNvPr>
              <p:cNvSpPr txBox="1"/>
              <p:nvPr/>
            </p:nvSpPr>
            <p:spPr>
              <a:xfrm>
                <a:off x="7246883" y="3822294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5F1DCC-4094-9B67-ADB7-BC5142D9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3822294"/>
                <a:ext cx="209994" cy="276999"/>
              </a:xfrm>
              <a:prstGeom prst="rect">
                <a:avLst/>
              </a:prstGeom>
              <a:blipFill>
                <a:blip r:embed="rId16"/>
                <a:stretch>
                  <a:fillRect l="-20588" r="-2058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AA5A91-7C64-DD81-B502-6FEEC74132BE}"/>
                  </a:ext>
                </a:extLst>
              </p:cNvPr>
              <p:cNvSpPr txBox="1"/>
              <p:nvPr/>
            </p:nvSpPr>
            <p:spPr>
              <a:xfrm>
                <a:off x="7246883" y="4348458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AA5A91-7C64-DD81-B502-6FEEC741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4348458"/>
                <a:ext cx="209994" cy="276999"/>
              </a:xfrm>
              <a:prstGeom prst="rect">
                <a:avLst/>
              </a:prstGeom>
              <a:blipFill>
                <a:blip r:embed="rId17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D32F3-054B-5175-CF35-9B5BC403B325}"/>
                  </a:ext>
                </a:extLst>
              </p:cNvPr>
              <p:cNvSpPr txBox="1"/>
              <p:nvPr/>
            </p:nvSpPr>
            <p:spPr>
              <a:xfrm>
                <a:off x="7246883" y="4903583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D32F3-054B-5175-CF35-9B5BC403B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4903583"/>
                <a:ext cx="209994" cy="276999"/>
              </a:xfrm>
              <a:prstGeom prst="rect">
                <a:avLst/>
              </a:prstGeom>
              <a:blipFill>
                <a:blip r:embed="rId18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EB8D4E-CD7C-EE98-5FA5-1E2045D2511F}"/>
                  </a:ext>
                </a:extLst>
              </p:cNvPr>
              <p:cNvSpPr txBox="1"/>
              <p:nvPr/>
            </p:nvSpPr>
            <p:spPr>
              <a:xfrm>
                <a:off x="7246883" y="5458708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EB8D4E-CD7C-EE98-5FA5-1E2045D2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5458708"/>
                <a:ext cx="209994" cy="276999"/>
              </a:xfrm>
              <a:prstGeom prst="rect">
                <a:avLst/>
              </a:prstGeom>
              <a:blipFill>
                <a:blip r:embed="rId19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F540D6-44B3-9268-EAAB-3BE2F5448AB2}"/>
                  </a:ext>
                </a:extLst>
              </p:cNvPr>
              <p:cNvSpPr txBox="1"/>
              <p:nvPr/>
            </p:nvSpPr>
            <p:spPr>
              <a:xfrm>
                <a:off x="7177188" y="5984872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F540D6-44B3-9268-EAAB-3BE2F544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88" y="5984872"/>
                <a:ext cx="338234" cy="276999"/>
              </a:xfrm>
              <a:prstGeom prst="rect">
                <a:avLst/>
              </a:prstGeom>
              <a:blipFill>
                <a:blip r:embed="rId20"/>
                <a:stretch>
                  <a:fillRect l="-10714" r="-12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7E54FF-7226-D2B7-6B58-FC6828BDA4AA}"/>
                  </a:ext>
                </a:extLst>
              </p:cNvPr>
              <p:cNvSpPr txBox="1"/>
              <p:nvPr/>
            </p:nvSpPr>
            <p:spPr>
              <a:xfrm>
                <a:off x="7246883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7E54FF-7226-D2B7-6B58-FC6828BDA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424789"/>
                <a:ext cx="209993" cy="276999"/>
              </a:xfrm>
              <a:prstGeom prst="rect">
                <a:avLst/>
              </a:prstGeom>
              <a:blipFill>
                <a:blip r:embed="rId21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DDB72-39CE-501A-9E21-EB975597867D}"/>
                  </a:ext>
                </a:extLst>
              </p:cNvPr>
              <p:cNvSpPr txBox="1"/>
              <p:nvPr/>
            </p:nvSpPr>
            <p:spPr>
              <a:xfrm>
                <a:off x="7983729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DDB72-39CE-501A-9E21-EB975597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29" y="424789"/>
                <a:ext cx="209993" cy="276999"/>
              </a:xfrm>
              <a:prstGeom prst="rect">
                <a:avLst/>
              </a:prstGeom>
              <a:blipFill>
                <a:blip r:embed="rId22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1023D-7E5A-A212-89EC-598EC511ABEB}"/>
                  </a:ext>
                </a:extLst>
              </p:cNvPr>
              <p:cNvSpPr txBox="1"/>
              <p:nvPr/>
            </p:nvSpPr>
            <p:spPr>
              <a:xfrm>
                <a:off x="8546094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1023D-7E5A-A212-89EC-598EC511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94" y="424789"/>
                <a:ext cx="209993" cy="276999"/>
              </a:xfrm>
              <a:prstGeom prst="rect">
                <a:avLst/>
              </a:prstGeom>
              <a:blipFill>
                <a:blip r:embed="rId23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351199-A0D9-7156-976E-85A4E5CBE9AA}"/>
                  </a:ext>
                </a:extLst>
              </p:cNvPr>
              <p:cNvSpPr txBox="1"/>
              <p:nvPr/>
            </p:nvSpPr>
            <p:spPr>
              <a:xfrm>
                <a:off x="9082785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351199-A0D9-7156-976E-85A4E5CBE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785" y="424789"/>
                <a:ext cx="209993" cy="276999"/>
              </a:xfrm>
              <a:prstGeom prst="rect">
                <a:avLst/>
              </a:prstGeom>
              <a:blipFill>
                <a:blip r:embed="rId24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DCB7E-853E-45A0-7C53-D3CF0A3FD8E9}"/>
                  </a:ext>
                </a:extLst>
              </p:cNvPr>
              <p:cNvSpPr txBox="1"/>
              <p:nvPr/>
            </p:nvSpPr>
            <p:spPr>
              <a:xfrm>
                <a:off x="9618943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DCB7E-853E-45A0-7C53-D3CF0A3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943" y="424789"/>
                <a:ext cx="209993" cy="276999"/>
              </a:xfrm>
              <a:prstGeom prst="rect">
                <a:avLst/>
              </a:prstGeom>
              <a:blipFill>
                <a:blip r:embed="rId25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99440-FCDA-743A-0E90-79890E480CD8}"/>
                  </a:ext>
                </a:extLst>
              </p:cNvPr>
              <p:cNvSpPr txBox="1"/>
              <p:nvPr/>
            </p:nvSpPr>
            <p:spPr>
              <a:xfrm>
                <a:off x="10163552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99440-FCDA-743A-0E90-79890E4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552" y="424789"/>
                <a:ext cx="209993" cy="276999"/>
              </a:xfrm>
              <a:prstGeom prst="rect">
                <a:avLst/>
              </a:prstGeom>
              <a:blipFill>
                <a:blip r:embed="rId26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2AEB3B-D99E-15A3-3567-96E2371A229F}"/>
                  </a:ext>
                </a:extLst>
              </p:cNvPr>
              <p:cNvSpPr txBox="1"/>
              <p:nvPr/>
            </p:nvSpPr>
            <p:spPr>
              <a:xfrm>
                <a:off x="10708161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2AEB3B-D99E-15A3-3567-96E2371A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161" y="424789"/>
                <a:ext cx="209993" cy="276999"/>
              </a:xfrm>
              <a:prstGeom prst="rect">
                <a:avLst/>
              </a:prstGeom>
              <a:blipFill>
                <a:blip r:embed="rId27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E31C76-10BA-2E47-275B-0CE60BA7CC39}"/>
                  </a:ext>
                </a:extLst>
              </p:cNvPr>
              <p:cNvSpPr txBox="1"/>
              <p:nvPr/>
            </p:nvSpPr>
            <p:spPr>
              <a:xfrm>
                <a:off x="11245150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E31C76-10BA-2E47-275B-0CE60BA7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50" y="424789"/>
                <a:ext cx="209993" cy="276999"/>
              </a:xfrm>
              <a:prstGeom prst="rect">
                <a:avLst/>
              </a:prstGeom>
              <a:blipFill>
                <a:blip r:embed="rId28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F3BDEC-77CB-0985-5154-6F7E1B0CA0F7}"/>
                  </a:ext>
                </a:extLst>
              </p:cNvPr>
              <p:cNvSpPr txBox="1"/>
              <p:nvPr/>
            </p:nvSpPr>
            <p:spPr>
              <a:xfrm>
                <a:off x="11786273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F3BDEC-77CB-0985-5154-6F7E1B0CA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273" y="424789"/>
                <a:ext cx="209993" cy="276999"/>
              </a:xfrm>
              <a:prstGeom prst="rect">
                <a:avLst/>
              </a:prstGeom>
              <a:blipFill>
                <a:blip r:embed="rId29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BC7D2B-7420-0DE0-BBBC-1FE95338BA4F}"/>
                  </a:ext>
                </a:extLst>
              </p:cNvPr>
              <p:cNvSpPr txBox="1"/>
              <p:nvPr/>
            </p:nvSpPr>
            <p:spPr>
              <a:xfrm>
                <a:off x="12327396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BC7D2B-7420-0DE0-BBBC-1FE95338B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396" y="424789"/>
                <a:ext cx="209993" cy="276999"/>
              </a:xfrm>
              <a:prstGeom prst="rect">
                <a:avLst/>
              </a:prstGeom>
              <a:blipFill>
                <a:blip r:embed="rId30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46B701-A9C1-D913-869E-20134EF79644}"/>
                  </a:ext>
                </a:extLst>
              </p:cNvPr>
              <p:cNvSpPr txBox="1"/>
              <p:nvPr/>
            </p:nvSpPr>
            <p:spPr>
              <a:xfrm>
                <a:off x="12785836" y="424789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46B701-A9C1-D913-869E-20134EF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5836" y="424789"/>
                <a:ext cx="338234" cy="276999"/>
              </a:xfrm>
              <a:prstGeom prst="rect">
                <a:avLst/>
              </a:prstGeom>
              <a:blipFill>
                <a:blip r:embed="rId31"/>
                <a:stretch>
                  <a:fillRect l="-10714" r="-12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B8430C-6BF3-B2A8-FBE0-52254E2BF59B}"/>
                  </a:ext>
                </a:extLst>
              </p:cNvPr>
              <p:cNvSpPr txBox="1"/>
              <p:nvPr/>
            </p:nvSpPr>
            <p:spPr>
              <a:xfrm>
                <a:off x="10454028" y="199563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B8430C-6BF3-B2A8-FBE0-52254E2B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028" y="1995632"/>
                <a:ext cx="328039" cy="276999"/>
              </a:xfrm>
              <a:prstGeom prst="rect">
                <a:avLst/>
              </a:prstGeom>
              <a:blipFill>
                <a:blip r:embed="rId32"/>
                <a:stretch>
                  <a:fillRect l="-12963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>
            <a:extLst>
              <a:ext uri="{FF2B5EF4-FFF2-40B4-BE49-F238E27FC236}">
                <a16:creationId xmlns:a16="http://schemas.microsoft.com/office/drawing/2014/main" id="{494BB5F8-C3E0-94BC-6E33-6D2F1E200D62}"/>
              </a:ext>
            </a:extLst>
          </p:cNvPr>
          <p:cNvSpPr/>
          <p:nvPr/>
        </p:nvSpPr>
        <p:spPr>
          <a:xfrm>
            <a:off x="10773189" y="231875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3D9241-8149-177C-B630-9E8BCA63E6B2}"/>
              </a:ext>
            </a:extLst>
          </p:cNvPr>
          <p:cNvSpPr/>
          <p:nvPr/>
        </p:nvSpPr>
        <p:spPr>
          <a:xfrm>
            <a:off x="8079847" y="230016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27767A-6A44-547B-DD77-C529777D8429}"/>
                  </a:ext>
                </a:extLst>
              </p:cNvPr>
              <p:cNvSpPr txBox="1"/>
              <p:nvPr/>
            </p:nvSpPr>
            <p:spPr>
              <a:xfrm>
                <a:off x="7766009" y="2005722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27767A-6A44-547B-DD77-C529777D8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09" y="2005722"/>
                <a:ext cx="322716" cy="276999"/>
              </a:xfrm>
              <a:prstGeom prst="rect">
                <a:avLst/>
              </a:prstGeom>
              <a:blipFill>
                <a:blip r:embed="rId33"/>
                <a:stretch>
                  <a:fillRect l="-13208" r="-188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2DD4C718-29B9-BF97-1D57-77F6C56D9DE7}"/>
              </a:ext>
            </a:extLst>
          </p:cNvPr>
          <p:cNvSpPr/>
          <p:nvPr/>
        </p:nvSpPr>
        <p:spPr>
          <a:xfrm>
            <a:off x="9150868" y="177482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5F0767-B29A-5EF2-37CD-25C1CE88E080}"/>
                  </a:ext>
                </a:extLst>
              </p:cNvPr>
              <p:cNvSpPr txBox="1"/>
              <p:nvPr/>
            </p:nvSpPr>
            <p:spPr>
              <a:xfrm>
                <a:off x="8852361" y="1470617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5F0767-B29A-5EF2-37CD-25C1CE88E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361" y="1470617"/>
                <a:ext cx="328039" cy="276999"/>
              </a:xfrm>
              <a:prstGeom prst="rect">
                <a:avLst/>
              </a:prstGeom>
              <a:blipFill>
                <a:blip r:embed="rId34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4EFF6-780D-5542-F6F1-E917B26EE2F9}"/>
                  </a:ext>
                </a:extLst>
              </p:cNvPr>
              <p:cNvSpPr txBox="1"/>
              <p:nvPr/>
            </p:nvSpPr>
            <p:spPr>
              <a:xfrm>
                <a:off x="8281352" y="360186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4EFF6-780D-5542-F6F1-E917B26EE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52" y="3601861"/>
                <a:ext cx="328039" cy="276999"/>
              </a:xfrm>
              <a:prstGeom prst="rect">
                <a:avLst/>
              </a:prstGeom>
              <a:blipFill>
                <a:blip r:embed="rId35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59B6B887-E1C4-643C-6AE7-C96D884081ED}"/>
              </a:ext>
            </a:extLst>
          </p:cNvPr>
          <p:cNvSpPr/>
          <p:nvPr/>
        </p:nvSpPr>
        <p:spPr>
          <a:xfrm>
            <a:off x="8611909" y="393264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1B3AAE-1B11-01AF-AA7E-7C23D3AA2CAB}"/>
                  </a:ext>
                </a:extLst>
              </p:cNvPr>
              <p:cNvSpPr txBox="1"/>
              <p:nvPr/>
            </p:nvSpPr>
            <p:spPr>
              <a:xfrm>
                <a:off x="9362904" y="249276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1B3AAE-1B11-01AF-AA7E-7C23D3AA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904" y="2492762"/>
                <a:ext cx="328039" cy="276999"/>
              </a:xfrm>
              <a:prstGeom prst="rect">
                <a:avLst/>
              </a:prstGeom>
              <a:blipFill>
                <a:blip r:embed="rId36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DAAD7C2F-9E45-1C7A-A816-6995AD084AC0}"/>
              </a:ext>
            </a:extLst>
          </p:cNvPr>
          <p:cNvSpPr/>
          <p:nvPr/>
        </p:nvSpPr>
        <p:spPr>
          <a:xfrm>
            <a:off x="9690943" y="2845525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53656-F1FB-65C0-6AE5-EA85F6EFA420}"/>
                  </a:ext>
                </a:extLst>
              </p:cNvPr>
              <p:cNvSpPr txBox="1"/>
              <p:nvPr/>
            </p:nvSpPr>
            <p:spPr>
              <a:xfrm>
                <a:off x="9897692" y="470256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53656-F1FB-65C0-6AE5-EA85F6EF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692" y="4702562"/>
                <a:ext cx="328039" cy="276999"/>
              </a:xfrm>
              <a:prstGeom prst="rect">
                <a:avLst/>
              </a:prstGeom>
              <a:blipFill>
                <a:blip r:embed="rId37"/>
                <a:stretch>
                  <a:fillRect l="-13208" r="-377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>
            <a:extLst>
              <a:ext uri="{FF2B5EF4-FFF2-40B4-BE49-F238E27FC236}">
                <a16:creationId xmlns:a16="http://schemas.microsoft.com/office/drawing/2014/main" id="{F8C9D783-9A71-D169-ECCD-94B9BA52B7E7}"/>
              </a:ext>
            </a:extLst>
          </p:cNvPr>
          <p:cNvSpPr/>
          <p:nvPr/>
        </p:nvSpPr>
        <p:spPr>
          <a:xfrm>
            <a:off x="10238529" y="500290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AB6870-F274-7DDE-0E0E-17EA809CE2BD}"/>
                  </a:ext>
                </a:extLst>
              </p:cNvPr>
              <p:cNvSpPr txBox="1"/>
              <p:nvPr/>
            </p:nvSpPr>
            <p:spPr>
              <a:xfrm>
                <a:off x="10877148" y="4134413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AB6870-F274-7DDE-0E0E-17EA809CE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148" y="4134413"/>
                <a:ext cx="328039" cy="276999"/>
              </a:xfrm>
              <a:prstGeom prst="rect">
                <a:avLst/>
              </a:prstGeom>
              <a:blipFill>
                <a:blip r:embed="rId38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E24EEF34-4F31-8C74-23C7-8F055FD56C76}"/>
              </a:ext>
            </a:extLst>
          </p:cNvPr>
          <p:cNvSpPr/>
          <p:nvPr/>
        </p:nvSpPr>
        <p:spPr>
          <a:xfrm>
            <a:off x="11041168" y="447154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8C0F5-95EF-6E93-2B6C-73E060AA63AD}"/>
                  </a:ext>
                </a:extLst>
              </p:cNvPr>
              <p:cNvSpPr txBox="1"/>
              <p:nvPr/>
            </p:nvSpPr>
            <p:spPr>
              <a:xfrm>
                <a:off x="11554730" y="3100380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8C0F5-95EF-6E93-2B6C-73E060AA6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730" y="3100380"/>
                <a:ext cx="328039" cy="276999"/>
              </a:xfrm>
              <a:prstGeom prst="rect">
                <a:avLst/>
              </a:prstGeom>
              <a:blipFill>
                <a:blip r:embed="rId39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타원 72">
            <a:extLst>
              <a:ext uri="{FF2B5EF4-FFF2-40B4-BE49-F238E27FC236}">
                <a16:creationId xmlns:a16="http://schemas.microsoft.com/office/drawing/2014/main" id="{71ECBDDD-06FC-48CF-812E-9DE7A40900EF}"/>
              </a:ext>
            </a:extLst>
          </p:cNvPr>
          <p:cNvSpPr/>
          <p:nvPr/>
        </p:nvSpPr>
        <p:spPr>
          <a:xfrm>
            <a:off x="11852289" y="3397438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8FB64C-876B-A848-83B9-6AABD3EEEAFA}"/>
                  </a:ext>
                </a:extLst>
              </p:cNvPr>
              <p:cNvSpPr txBox="1"/>
              <p:nvPr/>
            </p:nvSpPr>
            <p:spPr>
              <a:xfrm>
                <a:off x="12604557" y="3640010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8FB64C-876B-A848-83B9-6AABD3EE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557" y="3640010"/>
                <a:ext cx="323229" cy="276999"/>
              </a:xfrm>
              <a:prstGeom prst="rect">
                <a:avLst/>
              </a:prstGeom>
              <a:blipFill>
                <a:blip r:embed="rId40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타원 74">
            <a:extLst>
              <a:ext uri="{FF2B5EF4-FFF2-40B4-BE49-F238E27FC236}">
                <a16:creationId xmlns:a16="http://schemas.microsoft.com/office/drawing/2014/main" id="{8282A690-2B5D-4B51-A0A2-04D39A72241A}"/>
              </a:ext>
            </a:extLst>
          </p:cNvPr>
          <p:cNvSpPr/>
          <p:nvPr/>
        </p:nvSpPr>
        <p:spPr>
          <a:xfrm>
            <a:off x="12929976" y="3921612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7EFE83B-FB94-879E-AE18-25A49851E0E5}"/>
                  </a:ext>
                </a:extLst>
              </p:cNvPr>
              <p:cNvSpPr txBox="1"/>
              <p:nvPr/>
            </p:nvSpPr>
            <p:spPr>
              <a:xfrm>
                <a:off x="13330238" y="424789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7EFE83B-FB94-879E-AE18-25A49851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238" y="424789"/>
                <a:ext cx="338234" cy="276999"/>
              </a:xfrm>
              <a:prstGeom prst="rect">
                <a:avLst/>
              </a:prstGeom>
              <a:blipFill>
                <a:blip r:embed="rId41"/>
                <a:stretch>
                  <a:fillRect l="-12727" r="-1272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5D3B31-2F27-4ED3-618F-62D1E93AD85E}"/>
                  </a:ext>
                </a:extLst>
              </p:cNvPr>
              <p:cNvSpPr txBox="1"/>
              <p:nvPr/>
            </p:nvSpPr>
            <p:spPr>
              <a:xfrm>
                <a:off x="13098371" y="3640010"/>
                <a:ext cx="42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5D3B31-2F27-4ED3-618F-62D1E93A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371" y="3640010"/>
                <a:ext cx="420500" cy="276999"/>
              </a:xfrm>
              <a:prstGeom prst="rect">
                <a:avLst/>
              </a:prstGeom>
              <a:blipFill>
                <a:blip r:embed="rId42"/>
                <a:stretch>
                  <a:fillRect l="-10145" r="-14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타원 77">
            <a:extLst>
              <a:ext uri="{FF2B5EF4-FFF2-40B4-BE49-F238E27FC236}">
                <a16:creationId xmlns:a16="http://schemas.microsoft.com/office/drawing/2014/main" id="{0998E690-247A-7193-E894-256E3F387444}"/>
              </a:ext>
            </a:extLst>
          </p:cNvPr>
          <p:cNvSpPr/>
          <p:nvPr/>
        </p:nvSpPr>
        <p:spPr>
          <a:xfrm>
            <a:off x="13479690" y="3921612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07A8D25-DA49-69A8-40FB-C3A72B0378D4}"/>
              </a:ext>
            </a:extLst>
          </p:cNvPr>
          <p:cNvCxnSpPr/>
          <p:nvPr/>
        </p:nvCxnSpPr>
        <p:spPr>
          <a:xfrm>
            <a:off x="10812370" y="729000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45F5D2F-21A5-2EC6-7C93-0ECA295CEB38}"/>
              </a:ext>
            </a:extLst>
          </p:cNvPr>
          <p:cNvCxnSpPr>
            <a:cxnSpLocks/>
          </p:cNvCxnSpPr>
          <p:nvPr/>
        </p:nvCxnSpPr>
        <p:spPr>
          <a:xfrm>
            <a:off x="7573966" y="2884706"/>
            <a:ext cx="3238404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633D460-3483-A1F9-C790-0CDC12527244}"/>
              </a:ext>
            </a:extLst>
          </p:cNvPr>
          <p:cNvCxnSpPr>
            <a:cxnSpLocks/>
          </p:cNvCxnSpPr>
          <p:nvPr/>
        </p:nvCxnSpPr>
        <p:spPr>
          <a:xfrm>
            <a:off x="8119205" y="729000"/>
            <a:ext cx="0" cy="21557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EC0C8C1-8ABC-01DA-8B62-1D4C67ED9EB5}"/>
              </a:ext>
            </a:extLst>
          </p:cNvPr>
          <p:cNvCxnSpPr>
            <a:cxnSpLocks/>
          </p:cNvCxnSpPr>
          <p:nvPr/>
        </p:nvCxnSpPr>
        <p:spPr>
          <a:xfrm>
            <a:off x="8655111" y="2884706"/>
            <a:ext cx="0" cy="323866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0DC4BC5-329A-F09F-5F75-3A0354731643}"/>
              </a:ext>
            </a:extLst>
          </p:cNvPr>
          <p:cNvCxnSpPr/>
          <p:nvPr/>
        </p:nvCxnSpPr>
        <p:spPr>
          <a:xfrm>
            <a:off x="12977858" y="729000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D72AF66-B32A-FD42-C417-59C75BE31C1D}"/>
              </a:ext>
            </a:extLst>
          </p:cNvPr>
          <p:cNvCxnSpPr>
            <a:cxnSpLocks/>
          </p:cNvCxnSpPr>
          <p:nvPr/>
        </p:nvCxnSpPr>
        <p:spPr>
          <a:xfrm>
            <a:off x="10804750" y="3435375"/>
            <a:ext cx="2203588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L 도형 86">
            <a:extLst>
              <a:ext uri="{FF2B5EF4-FFF2-40B4-BE49-F238E27FC236}">
                <a16:creationId xmlns:a16="http://schemas.microsoft.com/office/drawing/2014/main" id="{54EB6550-6779-CE93-96D3-F1363C05B099}"/>
              </a:ext>
            </a:extLst>
          </p:cNvPr>
          <p:cNvSpPr/>
          <p:nvPr/>
        </p:nvSpPr>
        <p:spPr>
          <a:xfrm rot="2700000" flipH="1">
            <a:off x="1687105" y="1382248"/>
            <a:ext cx="265041" cy="505107"/>
          </a:xfrm>
          <a:prstGeom prst="corner">
            <a:avLst>
              <a:gd name="adj1" fmla="val 15555"/>
              <a:gd name="adj2" fmla="val 1848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29B9E0-1836-2160-8257-03528ADC3FD0}"/>
              </a:ext>
            </a:extLst>
          </p:cNvPr>
          <p:cNvSpPr/>
          <p:nvPr/>
        </p:nvSpPr>
        <p:spPr>
          <a:xfrm>
            <a:off x="7613149" y="762241"/>
            <a:ext cx="3144882" cy="2083283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E47543-BD24-B26C-3B2E-156E2457CA0B}"/>
              </a:ext>
            </a:extLst>
          </p:cNvPr>
          <p:cNvSpPr/>
          <p:nvPr/>
        </p:nvSpPr>
        <p:spPr>
          <a:xfrm>
            <a:off x="7621850" y="2946983"/>
            <a:ext cx="3132828" cy="3177351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410D80-CDB0-0988-8897-B93F177E2E08}"/>
              </a:ext>
            </a:extLst>
          </p:cNvPr>
          <p:cNvGrpSpPr/>
          <p:nvPr/>
        </p:nvGrpSpPr>
        <p:grpSpPr>
          <a:xfrm>
            <a:off x="0" y="506112"/>
            <a:ext cx="6216077" cy="5367203"/>
            <a:chOff x="697875" y="952400"/>
            <a:chExt cx="6216077" cy="53672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475472A-075A-4324-773A-DD557C8D7642}"/>
                </a:ext>
              </a:extLst>
            </p:cNvPr>
            <p:cNvSpPr/>
            <p:nvPr/>
          </p:nvSpPr>
          <p:spPr>
            <a:xfrm>
              <a:off x="3382544" y="1059364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(3, 6)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B2CBFF8-45FD-ED2E-1C80-BBEDE34A8502}"/>
                </a:ext>
              </a:extLst>
            </p:cNvPr>
            <p:cNvCxnSpPr>
              <a:cxnSpLocks/>
              <a:stCxn id="5" idx="4"/>
              <a:endCxn id="14" idx="0"/>
            </p:cNvCxnSpPr>
            <p:nvPr/>
          </p:nvCxnSpPr>
          <p:spPr>
            <a:xfrm flipH="1">
              <a:off x="2264156" y="1942216"/>
              <a:ext cx="1559814" cy="239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3789AA7-5ECC-D3C7-F502-8ABF66190791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4706822" y="4151297"/>
              <a:ext cx="882852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45D85BE-9E9F-BE9A-39FA-744B9ED47703}"/>
                </a:ext>
              </a:extLst>
            </p:cNvPr>
            <p:cNvSpPr/>
            <p:nvPr/>
          </p:nvSpPr>
          <p:spPr>
            <a:xfrm>
              <a:off x="6031100" y="3268445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ABAA589-6C9F-F41C-AEAB-F8CB050E4A64}"/>
                </a:ext>
              </a:extLst>
            </p:cNvPr>
            <p:cNvSpPr/>
            <p:nvPr/>
          </p:nvSpPr>
          <p:spPr>
            <a:xfrm>
              <a:off x="5148248" y="4352902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(7, 6.5)</a:t>
              </a:r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517BE16-346C-BDAE-B333-FEE0EFCDB58D}"/>
                </a:ext>
              </a:extLst>
            </p:cNvPr>
            <p:cNvSpPr/>
            <p:nvPr/>
          </p:nvSpPr>
          <p:spPr>
            <a:xfrm>
              <a:off x="4265396" y="3268445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(5, 8)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77E89C1-9B89-057E-94E8-978617A90A1B}"/>
                </a:ext>
              </a:extLst>
            </p:cNvPr>
            <p:cNvSpPr/>
            <p:nvPr/>
          </p:nvSpPr>
          <p:spPr>
            <a:xfrm>
              <a:off x="5148248" y="2182772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(6, 10)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EAC8B39-F724-58DC-DD43-6026E53A3433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5589674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94F3169-AFB4-F1BE-F312-FB4AF6EBA8B9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 flipH="1">
              <a:off x="4706822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8523BFE-98FF-1815-FF35-E2356EAB71B0}"/>
                </a:ext>
              </a:extLst>
            </p:cNvPr>
            <p:cNvSpPr/>
            <p:nvPr/>
          </p:nvSpPr>
          <p:spPr>
            <a:xfrm>
              <a:off x="1822730" y="2182164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(4, 4)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BDE9C94-138E-EAE1-5444-9CEE4B35E2AF}"/>
                </a:ext>
              </a:extLst>
            </p:cNvPr>
            <p:cNvSpPr/>
            <p:nvPr/>
          </p:nvSpPr>
          <p:spPr>
            <a:xfrm>
              <a:off x="96922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E0F99D-D7D0-FC18-CDF7-F26D6972BD77}"/>
                </a:ext>
              </a:extLst>
            </p:cNvPr>
            <p:cNvSpPr/>
            <p:nvPr/>
          </p:nvSpPr>
          <p:spPr>
            <a:xfrm>
              <a:off x="255208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(6, 2)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28DD4E4-5B33-A8F4-9D53-74296E2462C6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>
              <a:off x="2264156" y="3065016"/>
              <a:ext cx="72935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E21889E-699E-E6E0-A3E9-B9F111E84521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1410646" y="3065016"/>
              <a:ext cx="85351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F5D6012-BE90-7C5D-F2F5-88EA62083307}"/>
                </a:ext>
              </a:extLst>
            </p:cNvPr>
            <p:cNvSpPr/>
            <p:nvPr/>
          </p:nvSpPr>
          <p:spPr>
            <a:xfrm>
              <a:off x="1760650" y="4352294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(2, 3)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24F8D-6299-C025-043E-C06D9813DBC4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1410646" y="4150689"/>
              <a:ext cx="791430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E39AAB3-F343-485A-0E0C-E6760E02974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3823970" y="1942216"/>
              <a:ext cx="1765704" cy="24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D5B090-1B68-7CE2-5AB4-D2AEB470FE1B}"/>
                </a:ext>
              </a:extLst>
            </p:cNvPr>
            <p:cNvSpPr txBox="1"/>
            <p:nvPr/>
          </p:nvSpPr>
          <p:spPr>
            <a:xfrm>
              <a:off x="969220" y="5576323"/>
              <a:ext cx="5789983" cy="7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파란색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빨간색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1406853-773E-9E3E-F67F-EB14D0C40AA2}"/>
                    </a:ext>
                  </a:extLst>
                </p:cNvPr>
                <p:cNvSpPr txBox="1"/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B18791-2623-3622-9FD8-346C518E8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08" r="-566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79F80F-01D6-D1B6-DCBB-53DEEF9C5FF7}"/>
                    </a:ext>
                  </a:extLst>
                </p:cNvPr>
                <p:cNvSpPr txBox="1"/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5F29F1A-FA6E-D6C3-13C4-93C27DAC2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111" r="-370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78625B-0EDB-BD41-7797-8685C0A68FC8}"/>
                    </a:ext>
                  </a:extLst>
                </p:cNvPr>
                <p:cNvSpPr txBox="1"/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408F653-3C7F-6B86-11AE-9C6D6645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321" r="-377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9077C27-34D5-4202-6AE8-B2F274216FF5}"/>
                    </a:ext>
                  </a:extLst>
                </p:cNvPr>
                <p:cNvSpPr txBox="1"/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8F1710D-3CE0-DB60-DE03-93A843EDB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60FB04-DA8B-8945-099B-3F9D582B0131}"/>
                    </a:ext>
                  </a:extLst>
                </p:cNvPr>
                <p:cNvSpPr txBox="1"/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C639A6-E4CB-7EB9-D7E2-5C4BAD303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63" r="-185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AC997A-8ADA-066C-B944-1C499281FD0F}"/>
                    </a:ext>
                  </a:extLst>
                </p:cNvPr>
                <p:cNvSpPr txBox="1"/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E38D765-7A8A-9585-5835-E1B0F58BA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08" r="-1887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E3E91EE-0E72-4CA1-6DFB-7D134C5435D3}"/>
                    </a:ext>
                  </a:extLst>
                </p:cNvPr>
                <p:cNvSpPr txBox="1"/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01BBD27-A3AD-2B44-BCBB-924F13CB1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63F03B-41DF-90F2-4582-DCC15D793242}"/>
                    </a:ext>
                  </a:extLst>
                </p:cNvPr>
                <p:cNvSpPr txBox="1"/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3F09F46-71F1-E6D2-679D-185F8A41F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145" r="-144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891B525-732D-F774-7F31-DC7485532686}"/>
                    </a:ext>
                  </a:extLst>
                </p:cNvPr>
                <p:cNvSpPr txBox="1"/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5DA29B-D13B-8124-901E-59B76ABE9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963" r="-185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75AED52-F34F-17EE-A546-8FF980C93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86147"/>
              </p:ext>
            </p:extLst>
          </p:nvPr>
        </p:nvGraphicFramePr>
        <p:xfrm>
          <a:off x="7396545" y="729000"/>
          <a:ext cx="5947095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645">
                  <a:extLst>
                    <a:ext uri="{9D8B030D-6E8A-4147-A177-3AD203B41FA5}">
                      <a16:colId xmlns:a16="http://schemas.microsoft.com/office/drawing/2014/main" val="1393048392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72187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2519222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8631538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08813326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90715443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234763645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44266684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23348429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889245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420105502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50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95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78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49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357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685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003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858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985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437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95E644-A0E8-FB0E-7142-45F165A0372D}"/>
              </a:ext>
            </a:extLst>
          </p:cNvPr>
          <p:cNvCxnSpPr/>
          <p:nvPr/>
        </p:nvCxnSpPr>
        <p:spPr>
          <a:xfrm>
            <a:off x="7396546" y="729000"/>
            <a:ext cx="0" cy="570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E9C413-F28A-E4F7-B48D-0192AA1B4B02}"/>
              </a:ext>
            </a:extLst>
          </p:cNvPr>
          <p:cNvCxnSpPr>
            <a:cxnSpLocks/>
          </p:cNvCxnSpPr>
          <p:nvPr/>
        </p:nvCxnSpPr>
        <p:spPr>
          <a:xfrm>
            <a:off x="7396546" y="729000"/>
            <a:ext cx="6290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3191EA-FB29-5C42-3811-793060ACF321}"/>
              </a:ext>
            </a:extLst>
          </p:cNvPr>
          <p:cNvSpPr txBox="1"/>
          <p:nvPr/>
        </p:nvSpPr>
        <p:spPr>
          <a:xfrm rot="16200000">
            <a:off x="5991039" y="3244333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022BF-2522-2E4F-46CC-F4E351EB3BD5}"/>
              </a:ext>
            </a:extLst>
          </p:cNvPr>
          <p:cNvSpPr txBox="1"/>
          <p:nvPr/>
        </p:nvSpPr>
        <p:spPr>
          <a:xfrm>
            <a:off x="9619726" y="51901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8CF35-3033-7C7D-9209-FAFD4D1E7C7B}"/>
                  </a:ext>
                </a:extLst>
              </p:cNvPr>
              <p:cNvSpPr txBox="1"/>
              <p:nvPr/>
            </p:nvSpPr>
            <p:spPr>
              <a:xfrm>
                <a:off x="7069462" y="1127921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8CF35-3033-7C7D-9209-FAFD4D1E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1127921"/>
                <a:ext cx="209993" cy="276999"/>
              </a:xfrm>
              <a:prstGeom prst="rect">
                <a:avLst/>
              </a:prstGeom>
              <a:blipFill>
                <a:blip r:embed="rId11"/>
                <a:stretch>
                  <a:fillRect l="-20588" r="-2058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06BC6-BC79-B4EA-B113-BA81A9E4CC36}"/>
                  </a:ext>
                </a:extLst>
              </p:cNvPr>
              <p:cNvSpPr txBox="1"/>
              <p:nvPr/>
            </p:nvSpPr>
            <p:spPr>
              <a:xfrm>
                <a:off x="7069462" y="1654086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06BC6-BC79-B4EA-B113-BA81A9E4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1654086"/>
                <a:ext cx="209994" cy="276999"/>
              </a:xfrm>
              <a:prstGeom prst="rect">
                <a:avLst/>
              </a:prstGeom>
              <a:blipFill>
                <a:blip r:embed="rId12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2CE56A-6FA5-9A61-D78D-9208B1F13827}"/>
                  </a:ext>
                </a:extLst>
              </p:cNvPr>
              <p:cNvSpPr txBox="1"/>
              <p:nvPr/>
            </p:nvSpPr>
            <p:spPr>
              <a:xfrm>
                <a:off x="7069462" y="2180251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2CE56A-6FA5-9A61-D78D-9208B1F1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2180251"/>
                <a:ext cx="209994" cy="276999"/>
              </a:xfrm>
              <a:prstGeom prst="rect">
                <a:avLst/>
              </a:prstGeom>
              <a:blipFill>
                <a:blip r:embed="rId13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AC3C0C-2E5A-8F76-982D-A00F30E36C23}"/>
                  </a:ext>
                </a:extLst>
              </p:cNvPr>
              <p:cNvSpPr txBox="1"/>
              <p:nvPr/>
            </p:nvSpPr>
            <p:spPr>
              <a:xfrm>
                <a:off x="7069462" y="2706416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AC3C0C-2E5A-8F76-982D-A00F30E36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2706416"/>
                <a:ext cx="209994" cy="276999"/>
              </a:xfrm>
              <a:prstGeom prst="rect">
                <a:avLst/>
              </a:prstGeom>
              <a:blipFill>
                <a:blip r:embed="rId14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811E6E-97A6-4A04-306F-071895A03CFD}"/>
                  </a:ext>
                </a:extLst>
              </p:cNvPr>
              <p:cNvSpPr txBox="1"/>
              <p:nvPr/>
            </p:nvSpPr>
            <p:spPr>
              <a:xfrm>
                <a:off x="7069462" y="3290500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811E6E-97A6-4A04-306F-071895A0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3290500"/>
                <a:ext cx="209994" cy="276999"/>
              </a:xfrm>
              <a:prstGeom prst="rect">
                <a:avLst/>
              </a:prstGeom>
              <a:blipFill>
                <a:blip r:embed="rId15"/>
                <a:stretch>
                  <a:fillRect l="-20588" r="-2352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5F1DCC-4094-9B67-ADB7-BC5142D95C81}"/>
                  </a:ext>
                </a:extLst>
              </p:cNvPr>
              <p:cNvSpPr txBox="1"/>
              <p:nvPr/>
            </p:nvSpPr>
            <p:spPr>
              <a:xfrm>
                <a:off x="7069462" y="3822294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5F1DCC-4094-9B67-ADB7-BC5142D9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3822294"/>
                <a:ext cx="209994" cy="276999"/>
              </a:xfrm>
              <a:prstGeom prst="rect">
                <a:avLst/>
              </a:prstGeom>
              <a:blipFill>
                <a:blip r:embed="rId16"/>
                <a:stretch>
                  <a:fillRect l="-20588" r="-2058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AA5A91-7C64-DD81-B502-6FEEC74132BE}"/>
                  </a:ext>
                </a:extLst>
              </p:cNvPr>
              <p:cNvSpPr txBox="1"/>
              <p:nvPr/>
            </p:nvSpPr>
            <p:spPr>
              <a:xfrm>
                <a:off x="7069462" y="4348458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AA5A91-7C64-DD81-B502-6FEEC741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4348458"/>
                <a:ext cx="209994" cy="276999"/>
              </a:xfrm>
              <a:prstGeom prst="rect">
                <a:avLst/>
              </a:prstGeom>
              <a:blipFill>
                <a:blip r:embed="rId17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D32F3-054B-5175-CF35-9B5BC403B325}"/>
                  </a:ext>
                </a:extLst>
              </p:cNvPr>
              <p:cNvSpPr txBox="1"/>
              <p:nvPr/>
            </p:nvSpPr>
            <p:spPr>
              <a:xfrm>
                <a:off x="7069462" y="4903583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D32F3-054B-5175-CF35-9B5BC403B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4903583"/>
                <a:ext cx="209994" cy="276999"/>
              </a:xfrm>
              <a:prstGeom prst="rect">
                <a:avLst/>
              </a:prstGeom>
              <a:blipFill>
                <a:blip r:embed="rId18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EB8D4E-CD7C-EE98-5FA5-1E2045D2511F}"/>
                  </a:ext>
                </a:extLst>
              </p:cNvPr>
              <p:cNvSpPr txBox="1"/>
              <p:nvPr/>
            </p:nvSpPr>
            <p:spPr>
              <a:xfrm>
                <a:off x="7069462" y="5458708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EB8D4E-CD7C-EE98-5FA5-1E2045D2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5458708"/>
                <a:ext cx="209994" cy="276999"/>
              </a:xfrm>
              <a:prstGeom prst="rect">
                <a:avLst/>
              </a:prstGeom>
              <a:blipFill>
                <a:blip r:embed="rId19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F540D6-44B3-9268-EAAB-3BE2F5448AB2}"/>
                  </a:ext>
                </a:extLst>
              </p:cNvPr>
              <p:cNvSpPr txBox="1"/>
              <p:nvPr/>
            </p:nvSpPr>
            <p:spPr>
              <a:xfrm>
                <a:off x="6999767" y="5984872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F540D6-44B3-9268-EAAB-3BE2F544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67" y="5984872"/>
                <a:ext cx="338234" cy="276999"/>
              </a:xfrm>
              <a:prstGeom prst="rect">
                <a:avLst/>
              </a:prstGeom>
              <a:blipFill>
                <a:blip r:embed="rId20"/>
                <a:stretch>
                  <a:fillRect l="-10714" r="-12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7E54FF-7226-D2B7-6B58-FC6828BDA4AA}"/>
                  </a:ext>
                </a:extLst>
              </p:cNvPr>
              <p:cNvSpPr txBox="1"/>
              <p:nvPr/>
            </p:nvSpPr>
            <p:spPr>
              <a:xfrm>
                <a:off x="7069462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7E54FF-7226-D2B7-6B58-FC6828BDA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462" y="424789"/>
                <a:ext cx="209993" cy="276999"/>
              </a:xfrm>
              <a:prstGeom prst="rect">
                <a:avLst/>
              </a:prstGeom>
              <a:blipFill>
                <a:blip r:embed="rId21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DDB72-39CE-501A-9E21-EB975597867D}"/>
                  </a:ext>
                </a:extLst>
              </p:cNvPr>
              <p:cNvSpPr txBox="1"/>
              <p:nvPr/>
            </p:nvSpPr>
            <p:spPr>
              <a:xfrm>
                <a:off x="7806308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DDB72-39CE-501A-9E21-EB975597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308" y="424789"/>
                <a:ext cx="209993" cy="276999"/>
              </a:xfrm>
              <a:prstGeom prst="rect">
                <a:avLst/>
              </a:prstGeom>
              <a:blipFill>
                <a:blip r:embed="rId22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1023D-7E5A-A212-89EC-598EC511ABEB}"/>
                  </a:ext>
                </a:extLst>
              </p:cNvPr>
              <p:cNvSpPr txBox="1"/>
              <p:nvPr/>
            </p:nvSpPr>
            <p:spPr>
              <a:xfrm>
                <a:off x="8368673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1023D-7E5A-A212-89EC-598EC511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673" y="424789"/>
                <a:ext cx="209993" cy="276999"/>
              </a:xfrm>
              <a:prstGeom prst="rect">
                <a:avLst/>
              </a:prstGeom>
              <a:blipFill>
                <a:blip r:embed="rId23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351199-A0D9-7156-976E-85A4E5CBE9AA}"/>
                  </a:ext>
                </a:extLst>
              </p:cNvPr>
              <p:cNvSpPr txBox="1"/>
              <p:nvPr/>
            </p:nvSpPr>
            <p:spPr>
              <a:xfrm>
                <a:off x="8905364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351199-A0D9-7156-976E-85A4E5CBE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364" y="424789"/>
                <a:ext cx="209993" cy="276999"/>
              </a:xfrm>
              <a:prstGeom prst="rect">
                <a:avLst/>
              </a:prstGeom>
              <a:blipFill>
                <a:blip r:embed="rId24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DCB7E-853E-45A0-7C53-D3CF0A3FD8E9}"/>
                  </a:ext>
                </a:extLst>
              </p:cNvPr>
              <p:cNvSpPr txBox="1"/>
              <p:nvPr/>
            </p:nvSpPr>
            <p:spPr>
              <a:xfrm>
                <a:off x="9441522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DCB7E-853E-45A0-7C53-D3CF0A3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522" y="424789"/>
                <a:ext cx="209993" cy="276999"/>
              </a:xfrm>
              <a:prstGeom prst="rect">
                <a:avLst/>
              </a:prstGeom>
              <a:blipFill>
                <a:blip r:embed="rId25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99440-FCDA-743A-0E90-79890E480CD8}"/>
                  </a:ext>
                </a:extLst>
              </p:cNvPr>
              <p:cNvSpPr txBox="1"/>
              <p:nvPr/>
            </p:nvSpPr>
            <p:spPr>
              <a:xfrm>
                <a:off x="9986131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99440-FCDA-743A-0E90-79890E4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131" y="424789"/>
                <a:ext cx="209993" cy="276999"/>
              </a:xfrm>
              <a:prstGeom prst="rect">
                <a:avLst/>
              </a:prstGeom>
              <a:blipFill>
                <a:blip r:embed="rId26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2AEB3B-D99E-15A3-3567-96E2371A229F}"/>
                  </a:ext>
                </a:extLst>
              </p:cNvPr>
              <p:cNvSpPr txBox="1"/>
              <p:nvPr/>
            </p:nvSpPr>
            <p:spPr>
              <a:xfrm>
                <a:off x="10530740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2AEB3B-D99E-15A3-3567-96E2371A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740" y="424789"/>
                <a:ext cx="209993" cy="276999"/>
              </a:xfrm>
              <a:prstGeom prst="rect">
                <a:avLst/>
              </a:prstGeom>
              <a:blipFill>
                <a:blip r:embed="rId27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E31C76-10BA-2E47-275B-0CE60BA7CC39}"/>
                  </a:ext>
                </a:extLst>
              </p:cNvPr>
              <p:cNvSpPr txBox="1"/>
              <p:nvPr/>
            </p:nvSpPr>
            <p:spPr>
              <a:xfrm>
                <a:off x="11067729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E31C76-10BA-2E47-275B-0CE60BA7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729" y="424789"/>
                <a:ext cx="209993" cy="276999"/>
              </a:xfrm>
              <a:prstGeom prst="rect">
                <a:avLst/>
              </a:prstGeom>
              <a:blipFill>
                <a:blip r:embed="rId28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F3BDEC-77CB-0985-5154-6F7E1B0CA0F7}"/>
                  </a:ext>
                </a:extLst>
              </p:cNvPr>
              <p:cNvSpPr txBox="1"/>
              <p:nvPr/>
            </p:nvSpPr>
            <p:spPr>
              <a:xfrm>
                <a:off x="11608852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F3BDEC-77CB-0985-5154-6F7E1B0CA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852" y="424789"/>
                <a:ext cx="209993" cy="276999"/>
              </a:xfrm>
              <a:prstGeom prst="rect">
                <a:avLst/>
              </a:prstGeom>
              <a:blipFill>
                <a:blip r:embed="rId29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BC7D2B-7420-0DE0-BBBC-1FE95338BA4F}"/>
                  </a:ext>
                </a:extLst>
              </p:cNvPr>
              <p:cNvSpPr txBox="1"/>
              <p:nvPr/>
            </p:nvSpPr>
            <p:spPr>
              <a:xfrm>
                <a:off x="12149975" y="424789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BC7D2B-7420-0DE0-BBBC-1FE95338B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9975" y="424789"/>
                <a:ext cx="209993" cy="276999"/>
              </a:xfrm>
              <a:prstGeom prst="rect">
                <a:avLst/>
              </a:prstGeom>
              <a:blipFill>
                <a:blip r:embed="rId30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46B701-A9C1-D913-869E-20134EF79644}"/>
                  </a:ext>
                </a:extLst>
              </p:cNvPr>
              <p:cNvSpPr txBox="1"/>
              <p:nvPr/>
            </p:nvSpPr>
            <p:spPr>
              <a:xfrm>
                <a:off x="12608415" y="424789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46B701-A9C1-D913-869E-20134EF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8415" y="424789"/>
                <a:ext cx="338234" cy="276999"/>
              </a:xfrm>
              <a:prstGeom prst="rect">
                <a:avLst/>
              </a:prstGeom>
              <a:blipFill>
                <a:blip r:embed="rId31"/>
                <a:stretch>
                  <a:fillRect l="-10714" r="-12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B8430C-6BF3-B2A8-FBE0-52254E2BF59B}"/>
                  </a:ext>
                </a:extLst>
              </p:cNvPr>
              <p:cNvSpPr txBox="1"/>
              <p:nvPr/>
            </p:nvSpPr>
            <p:spPr>
              <a:xfrm>
                <a:off x="10276607" y="199563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B8430C-6BF3-B2A8-FBE0-52254E2B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607" y="1995632"/>
                <a:ext cx="328039" cy="276999"/>
              </a:xfrm>
              <a:prstGeom prst="rect">
                <a:avLst/>
              </a:prstGeom>
              <a:blipFill>
                <a:blip r:embed="rId32"/>
                <a:stretch>
                  <a:fillRect l="-12963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>
            <a:extLst>
              <a:ext uri="{FF2B5EF4-FFF2-40B4-BE49-F238E27FC236}">
                <a16:creationId xmlns:a16="http://schemas.microsoft.com/office/drawing/2014/main" id="{494BB5F8-C3E0-94BC-6E33-6D2F1E200D62}"/>
              </a:ext>
            </a:extLst>
          </p:cNvPr>
          <p:cNvSpPr/>
          <p:nvPr/>
        </p:nvSpPr>
        <p:spPr>
          <a:xfrm>
            <a:off x="10595768" y="231875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3D9241-8149-177C-B630-9E8BCA63E6B2}"/>
              </a:ext>
            </a:extLst>
          </p:cNvPr>
          <p:cNvSpPr/>
          <p:nvPr/>
        </p:nvSpPr>
        <p:spPr>
          <a:xfrm>
            <a:off x="7902426" y="230016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27767A-6A44-547B-DD77-C529777D8429}"/>
                  </a:ext>
                </a:extLst>
              </p:cNvPr>
              <p:cNvSpPr txBox="1"/>
              <p:nvPr/>
            </p:nvSpPr>
            <p:spPr>
              <a:xfrm>
                <a:off x="7588588" y="2005722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27767A-6A44-547B-DD77-C529777D8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588" y="2005722"/>
                <a:ext cx="322716" cy="276999"/>
              </a:xfrm>
              <a:prstGeom prst="rect">
                <a:avLst/>
              </a:prstGeom>
              <a:blipFill>
                <a:blip r:embed="rId33"/>
                <a:stretch>
                  <a:fillRect l="-13208" r="-1887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2DD4C718-29B9-BF97-1D57-77F6C56D9DE7}"/>
              </a:ext>
            </a:extLst>
          </p:cNvPr>
          <p:cNvSpPr/>
          <p:nvPr/>
        </p:nvSpPr>
        <p:spPr>
          <a:xfrm>
            <a:off x="8973447" y="177482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5F0767-B29A-5EF2-37CD-25C1CE88E080}"/>
                  </a:ext>
                </a:extLst>
              </p:cNvPr>
              <p:cNvSpPr txBox="1"/>
              <p:nvPr/>
            </p:nvSpPr>
            <p:spPr>
              <a:xfrm>
                <a:off x="8674940" y="1470617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5F0767-B29A-5EF2-37CD-25C1CE88E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940" y="1470617"/>
                <a:ext cx="328039" cy="276999"/>
              </a:xfrm>
              <a:prstGeom prst="rect">
                <a:avLst/>
              </a:prstGeom>
              <a:blipFill>
                <a:blip r:embed="rId34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4EFF6-780D-5542-F6F1-E917B26EE2F9}"/>
                  </a:ext>
                </a:extLst>
              </p:cNvPr>
              <p:cNvSpPr txBox="1"/>
              <p:nvPr/>
            </p:nvSpPr>
            <p:spPr>
              <a:xfrm>
                <a:off x="8103931" y="360186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4EFF6-780D-5542-F6F1-E917B26EE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931" y="3601861"/>
                <a:ext cx="328039" cy="276999"/>
              </a:xfrm>
              <a:prstGeom prst="rect">
                <a:avLst/>
              </a:prstGeom>
              <a:blipFill>
                <a:blip r:embed="rId35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59B6B887-E1C4-643C-6AE7-C96D884081ED}"/>
              </a:ext>
            </a:extLst>
          </p:cNvPr>
          <p:cNvSpPr/>
          <p:nvPr/>
        </p:nvSpPr>
        <p:spPr>
          <a:xfrm>
            <a:off x="8434488" y="393264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1B3AAE-1B11-01AF-AA7E-7C23D3AA2CAB}"/>
                  </a:ext>
                </a:extLst>
              </p:cNvPr>
              <p:cNvSpPr txBox="1"/>
              <p:nvPr/>
            </p:nvSpPr>
            <p:spPr>
              <a:xfrm>
                <a:off x="9185483" y="249276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1B3AAE-1B11-01AF-AA7E-7C23D3AA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483" y="2492762"/>
                <a:ext cx="328039" cy="276999"/>
              </a:xfrm>
              <a:prstGeom prst="rect">
                <a:avLst/>
              </a:prstGeom>
              <a:blipFill>
                <a:blip r:embed="rId36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DAAD7C2F-9E45-1C7A-A816-6995AD084AC0}"/>
              </a:ext>
            </a:extLst>
          </p:cNvPr>
          <p:cNvSpPr/>
          <p:nvPr/>
        </p:nvSpPr>
        <p:spPr>
          <a:xfrm>
            <a:off x="9513522" y="2845525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53656-F1FB-65C0-6AE5-EA85F6EFA420}"/>
                  </a:ext>
                </a:extLst>
              </p:cNvPr>
              <p:cNvSpPr txBox="1"/>
              <p:nvPr/>
            </p:nvSpPr>
            <p:spPr>
              <a:xfrm>
                <a:off x="9720271" y="470256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53656-F1FB-65C0-6AE5-EA85F6EF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71" y="4702562"/>
                <a:ext cx="328039" cy="276999"/>
              </a:xfrm>
              <a:prstGeom prst="rect">
                <a:avLst/>
              </a:prstGeom>
              <a:blipFill>
                <a:blip r:embed="rId37"/>
                <a:stretch>
                  <a:fillRect l="-13208" r="-377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>
            <a:extLst>
              <a:ext uri="{FF2B5EF4-FFF2-40B4-BE49-F238E27FC236}">
                <a16:creationId xmlns:a16="http://schemas.microsoft.com/office/drawing/2014/main" id="{F8C9D783-9A71-D169-ECCD-94B9BA52B7E7}"/>
              </a:ext>
            </a:extLst>
          </p:cNvPr>
          <p:cNvSpPr/>
          <p:nvPr/>
        </p:nvSpPr>
        <p:spPr>
          <a:xfrm>
            <a:off x="10061108" y="500290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AB6870-F274-7DDE-0E0E-17EA809CE2BD}"/>
                  </a:ext>
                </a:extLst>
              </p:cNvPr>
              <p:cNvSpPr txBox="1"/>
              <p:nvPr/>
            </p:nvSpPr>
            <p:spPr>
              <a:xfrm>
                <a:off x="10699727" y="4134413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AB6870-F274-7DDE-0E0E-17EA809CE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727" y="4134413"/>
                <a:ext cx="328039" cy="276999"/>
              </a:xfrm>
              <a:prstGeom prst="rect">
                <a:avLst/>
              </a:prstGeom>
              <a:blipFill>
                <a:blip r:embed="rId38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E24EEF34-4F31-8C74-23C7-8F055FD56C76}"/>
              </a:ext>
            </a:extLst>
          </p:cNvPr>
          <p:cNvSpPr/>
          <p:nvPr/>
        </p:nvSpPr>
        <p:spPr>
          <a:xfrm>
            <a:off x="10863747" y="447154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8C0F5-95EF-6E93-2B6C-73E060AA63AD}"/>
                  </a:ext>
                </a:extLst>
              </p:cNvPr>
              <p:cNvSpPr txBox="1"/>
              <p:nvPr/>
            </p:nvSpPr>
            <p:spPr>
              <a:xfrm>
                <a:off x="11377309" y="3100380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8C0F5-95EF-6E93-2B6C-73E060AA6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7309" y="3100380"/>
                <a:ext cx="328039" cy="276999"/>
              </a:xfrm>
              <a:prstGeom prst="rect">
                <a:avLst/>
              </a:prstGeom>
              <a:blipFill>
                <a:blip r:embed="rId39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타원 72">
            <a:extLst>
              <a:ext uri="{FF2B5EF4-FFF2-40B4-BE49-F238E27FC236}">
                <a16:creationId xmlns:a16="http://schemas.microsoft.com/office/drawing/2014/main" id="{71ECBDDD-06FC-48CF-812E-9DE7A40900EF}"/>
              </a:ext>
            </a:extLst>
          </p:cNvPr>
          <p:cNvSpPr/>
          <p:nvPr/>
        </p:nvSpPr>
        <p:spPr>
          <a:xfrm>
            <a:off x="11674868" y="3397438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8FB64C-876B-A848-83B9-6AABD3EEEAFA}"/>
                  </a:ext>
                </a:extLst>
              </p:cNvPr>
              <p:cNvSpPr txBox="1"/>
              <p:nvPr/>
            </p:nvSpPr>
            <p:spPr>
              <a:xfrm>
                <a:off x="12427136" y="3640010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8FB64C-876B-A848-83B9-6AABD3EE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7136" y="3640010"/>
                <a:ext cx="323229" cy="276999"/>
              </a:xfrm>
              <a:prstGeom prst="rect">
                <a:avLst/>
              </a:prstGeom>
              <a:blipFill>
                <a:blip r:embed="rId40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타원 74">
            <a:extLst>
              <a:ext uri="{FF2B5EF4-FFF2-40B4-BE49-F238E27FC236}">
                <a16:creationId xmlns:a16="http://schemas.microsoft.com/office/drawing/2014/main" id="{8282A690-2B5D-4B51-A0A2-04D39A72241A}"/>
              </a:ext>
            </a:extLst>
          </p:cNvPr>
          <p:cNvSpPr/>
          <p:nvPr/>
        </p:nvSpPr>
        <p:spPr>
          <a:xfrm>
            <a:off x="12752555" y="3921612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7EFE83B-FB94-879E-AE18-25A49851E0E5}"/>
                  </a:ext>
                </a:extLst>
              </p:cNvPr>
              <p:cNvSpPr txBox="1"/>
              <p:nvPr/>
            </p:nvSpPr>
            <p:spPr>
              <a:xfrm>
                <a:off x="13152817" y="424789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7EFE83B-FB94-879E-AE18-25A49851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2817" y="424789"/>
                <a:ext cx="338234" cy="276999"/>
              </a:xfrm>
              <a:prstGeom prst="rect">
                <a:avLst/>
              </a:prstGeom>
              <a:blipFill>
                <a:blip r:embed="rId41"/>
                <a:stretch>
                  <a:fillRect l="-12727" r="-1272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5D3B31-2F27-4ED3-618F-62D1E93AD85E}"/>
                  </a:ext>
                </a:extLst>
              </p:cNvPr>
              <p:cNvSpPr txBox="1"/>
              <p:nvPr/>
            </p:nvSpPr>
            <p:spPr>
              <a:xfrm>
                <a:off x="12920950" y="3640010"/>
                <a:ext cx="42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5D3B31-2F27-4ED3-618F-62D1E93A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0950" y="3640010"/>
                <a:ext cx="420500" cy="276999"/>
              </a:xfrm>
              <a:prstGeom prst="rect">
                <a:avLst/>
              </a:prstGeom>
              <a:blipFill>
                <a:blip r:embed="rId42"/>
                <a:stretch>
                  <a:fillRect l="-10145" r="-14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타원 77">
            <a:extLst>
              <a:ext uri="{FF2B5EF4-FFF2-40B4-BE49-F238E27FC236}">
                <a16:creationId xmlns:a16="http://schemas.microsoft.com/office/drawing/2014/main" id="{0998E690-247A-7193-E894-256E3F387444}"/>
              </a:ext>
            </a:extLst>
          </p:cNvPr>
          <p:cNvSpPr/>
          <p:nvPr/>
        </p:nvSpPr>
        <p:spPr>
          <a:xfrm>
            <a:off x="13302269" y="3921612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07A8D25-DA49-69A8-40FB-C3A72B0378D4}"/>
              </a:ext>
            </a:extLst>
          </p:cNvPr>
          <p:cNvCxnSpPr/>
          <p:nvPr/>
        </p:nvCxnSpPr>
        <p:spPr>
          <a:xfrm>
            <a:off x="10634949" y="729000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45F5D2F-21A5-2EC6-7C93-0ECA295CEB38}"/>
              </a:ext>
            </a:extLst>
          </p:cNvPr>
          <p:cNvCxnSpPr>
            <a:cxnSpLocks/>
          </p:cNvCxnSpPr>
          <p:nvPr/>
        </p:nvCxnSpPr>
        <p:spPr>
          <a:xfrm>
            <a:off x="7396545" y="2884706"/>
            <a:ext cx="3238404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633D460-3483-A1F9-C790-0CDC12527244}"/>
              </a:ext>
            </a:extLst>
          </p:cNvPr>
          <p:cNvCxnSpPr>
            <a:cxnSpLocks/>
          </p:cNvCxnSpPr>
          <p:nvPr/>
        </p:nvCxnSpPr>
        <p:spPr>
          <a:xfrm>
            <a:off x="7941784" y="729000"/>
            <a:ext cx="0" cy="21557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EC0C8C1-8ABC-01DA-8B62-1D4C67ED9EB5}"/>
              </a:ext>
            </a:extLst>
          </p:cNvPr>
          <p:cNvCxnSpPr>
            <a:cxnSpLocks/>
          </p:cNvCxnSpPr>
          <p:nvPr/>
        </p:nvCxnSpPr>
        <p:spPr>
          <a:xfrm>
            <a:off x="8477690" y="2884706"/>
            <a:ext cx="0" cy="323866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0DC4BC5-329A-F09F-5F75-3A0354731643}"/>
              </a:ext>
            </a:extLst>
          </p:cNvPr>
          <p:cNvCxnSpPr/>
          <p:nvPr/>
        </p:nvCxnSpPr>
        <p:spPr>
          <a:xfrm>
            <a:off x="12800437" y="729000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D72AF66-B32A-FD42-C417-59C75BE31C1D}"/>
              </a:ext>
            </a:extLst>
          </p:cNvPr>
          <p:cNvCxnSpPr>
            <a:cxnSpLocks/>
          </p:cNvCxnSpPr>
          <p:nvPr/>
        </p:nvCxnSpPr>
        <p:spPr>
          <a:xfrm>
            <a:off x="10627329" y="3435375"/>
            <a:ext cx="2203588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L 도형 86">
            <a:extLst>
              <a:ext uri="{FF2B5EF4-FFF2-40B4-BE49-F238E27FC236}">
                <a16:creationId xmlns:a16="http://schemas.microsoft.com/office/drawing/2014/main" id="{54EB6550-6779-CE93-96D3-F1363C05B099}"/>
              </a:ext>
            </a:extLst>
          </p:cNvPr>
          <p:cNvSpPr/>
          <p:nvPr/>
        </p:nvSpPr>
        <p:spPr>
          <a:xfrm rot="2700000" flipH="1">
            <a:off x="631620" y="2498033"/>
            <a:ext cx="265041" cy="505107"/>
          </a:xfrm>
          <a:prstGeom prst="corner">
            <a:avLst>
              <a:gd name="adj1" fmla="val 15555"/>
              <a:gd name="adj2" fmla="val 1848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29B9E0-1836-2160-8257-03528ADC3FD0}"/>
              </a:ext>
            </a:extLst>
          </p:cNvPr>
          <p:cNvSpPr/>
          <p:nvPr/>
        </p:nvSpPr>
        <p:spPr>
          <a:xfrm>
            <a:off x="7435728" y="762241"/>
            <a:ext cx="475576" cy="2083283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E47543-BD24-B26C-3B2E-156E2457CA0B}"/>
              </a:ext>
            </a:extLst>
          </p:cNvPr>
          <p:cNvSpPr/>
          <p:nvPr/>
        </p:nvSpPr>
        <p:spPr>
          <a:xfrm>
            <a:off x="7986320" y="777814"/>
            <a:ext cx="2609446" cy="2069382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4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410D80-CDB0-0988-8897-B93F177E2E08}"/>
              </a:ext>
            </a:extLst>
          </p:cNvPr>
          <p:cNvGrpSpPr/>
          <p:nvPr/>
        </p:nvGrpSpPr>
        <p:grpSpPr>
          <a:xfrm>
            <a:off x="225046" y="454211"/>
            <a:ext cx="6216077" cy="5367203"/>
            <a:chOff x="697875" y="952400"/>
            <a:chExt cx="6216077" cy="53672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475472A-075A-4324-773A-DD557C8D7642}"/>
                </a:ext>
              </a:extLst>
            </p:cNvPr>
            <p:cNvSpPr/>
            <p:nvPr/>
          </p:nvSpPr>
          <p:spPr>
            <a:xfrm>
              <a:off x="3382544" y="1059364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(3, 6)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B2CBFF8-45FD-ED2E-1C80-BBEDE34A8502}"/>
                </a:ext>
              </a:extLst>
            </p:cNvPr>
            <p:cNvCxnSpPr>
              <a:cxnSpLocks/>
              <a:stCxn id="5" idx="4"/>
              <a:endCxn id="14" idx="0"/>
            </p:cNvCxnSpPr>
            <p:nvPr/>
          </p:nvCxnSpPr>
          <p:spPr>
            <a:xfrm flipH="1">
              <a:off x="2264156" y="1942216"/>
              <a:ext cx="1559814" cy="239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3789AA7-5ECC-D3C7-F502-8ABF66190791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4706822" y="4151297"/>
              <a:ext cx="882852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45D85BE-9E9F-BE9A-39FA-744B9ED47703}"/>
                </a:ext>
              </a:extLst>
            </p:cNvPr>
            <p:cNvSpPr/>
            <p:nvPr/>
          </p:nvSpPr>
          <p:spPr>
            <a:xfrm>
              <a:off x="6031100" y="3268445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ABAA589-6C9F-F41C-AEAB-F8CB050E4A64}"/>
                </a:ext>
              </a:extLst>
            </p:cNvPr>
            <p:cNvSpPr/>
            <p:nvPr/>
          </p:nvSpPr>
          <p:spPr>
            <a:xfrm>
              <a:off x="5148248" y="4352902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(7, 6.5)</a:t>
              </a:r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517BE16-346C-BDAE-B333-FEE0EFCDB58D}"/>
                </a:ext>
              </a:extLst>
            </p:cNvPr>
            <p:cNvSpPr/>
            <p:nvPr/>
          </p:nvSpPr>
          <p:spPr>
            <a:xfrm>
              <a:off x="4265396" y="3268445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(5, 8)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77E89C1-9B89-057E-94E8-978617A90A1B}"/>
                </a:ext>
              </a:extLst>
            </p:cNvPr>
            <p:cNvSpPr/>
            <p:nvPr/>
          </p:nvSpPr>
          <p:spPr>
            <a:xfrm>
              <a:off x="5148248" y="2182772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(6, 10)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EAC8B39-F724-58DC-DD43-6026E53A3433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5589674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94F3169-AFB4-F1BE-F312-FB4AF6EBA8B9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 flipH="1">
              <a:off x="4706822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8523BFE-98FF-1815-FF35-E2356EAB71B0}"/>
                </a:ext>
              </a:extLst>
            </p:cNvPr>
            <p:cNvSpPr/>
            <p:nvPr/>
          </p:nvSpPr>
          <p:spPr>
            <a:xfrm>
              <a:off x="1822730" y="2182164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(4, 4)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BDE9C94-138E-EAE1-5444-9CEE4B35E2AF}"/>
                </a:ext>
              </a:extLst>
            </p:cNvPr>
            <p:cNvSpPr/>
            <p:nvPr/>
          </p:nvSpPr>
          <p:spPr>
            <a:xfrm>
              <a:off x="96922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E0F99D-D7D0-FC18-CDF7-F26D6972BD77}"/>
                </a:ext>
              </a:extLst>
            </p:cNvPr>
            <p:cNvSpPr/>
            <p:nvPr/>
          </p:nvSpPr>
          <p:spPr>
            <a:xfrm>
              <a:off x="255208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(6, 2)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28DD4E4-5B33-A8F4-9D53-74296E2462C6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>
              <a:off x="2264156" y="3065016"/>
              <a:ext cx="72935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E21889E-699E-E6E0-A3E9-B9F111E84521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1410646" y="3065016"/>
              <a:ext cx="85351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F5D6012-BE90-7C5D-F2F5-88EA62083307}"/>
                </a:ext>
              </a:extLst>
            </p:cNvPr>
            <p:cNvSpPr/>
            <p:nvPr/>
          </p:nvSpPr>
          <p:spPr>
            <a:xfrm>
              <a:off x="1760650" y="4352294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(2, 3)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24F8D-6299-C025-043E-C06D9813DBC4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1410646" y="4150689"/>
              <a:ext cx="791430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E39AAB3-F343-485A-0E0C-E6760E02974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3823970" y="1942216"/>
              <a:ext cx="1765704" cy="24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D5B090-1B68-7CE2-5AB4-D2AEB470FE1B}"/>
                </a:ext>
              </a:extLst>
            </p:cNvPr>
            <p:cNvSpPr txBox="1"/>
            <p:nvPr/>
          </p:nvSpPr>
          <p:spPr>
            <a:xfrm>
              <a:off x="969220" y="5576323"/>
              <a:ext cx="5789983" cy="7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파란색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빨간색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1406853-773E-9E3E-F67F-EB14D0C40AA2}"/>
                    </a:ext>
                  </a:extLst>
                </p:cNvPr>
                <p:cNvSpPr txBox="1"/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B18791-2623-3622-9FD8-346C518E8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08" r="-566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79F80F-01D6-D1B6-DCBB-53DEEF9C5FF7}"/>
                    </a:ext>
                  </a:extLst>
                </p:cNvPr>
                <p:cNvSpPr txBox="1"/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5F29F1A-FA6E-D6C3-13C4-93C27DAC2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111" r="-370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78625B-0EDB-BD41-7797-8685C0A68FC8}"/>
                    </a:ext>
                  </a:extLst>
                </p:cNvPr>
                <p:cNvSpPr txBox="1"/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408F653-3C7F-6B86-11AE-9C6D6645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321" r="-377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9077C27-34D5-4202-6AE8-B2F274216FF5}"/>
                    </a:ext>
                  </a:extLst>
                </p:cNvPr>
                <p:cNvSpPr txBox="1"/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8F1710D-3CE0-DB60-DE03-93A843EDB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60FB04-DA8B-8945-099B-3F9D582B0131}"/>
                    </a:ext>
                  </a:extLst>
                </p:cNvPr>
                <p:cNvSpPr txBox="1"/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C639A6-E4CB-7EB9-D7E2-5C4BAD303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63" r="-185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AC997A-8ADA-066C-B944-1C499281FD0F}"/>
                    </a:ext>
                  </a:extLst>
                </p:cNvPr>
                <p:cNvSpPr txBox="1"/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E38D765-7A8A-9585-5835-E1B0F58BA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08" r="-1887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E3E91EE-0E72-4CA1-6DFB-7D134C5435D3}"/>
                    </a:ext>
                  </a:extLst>
                </p:cNvPr>
                <p:cNvSpPr txBox="1"/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01BBD27-A3AD-2B44-BCBB-924F13CB1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63F03B-41DF-90F2-4582-DCC15D793242}"/>
                    </a:ext>
                  </a:extLst>
                </p:cNvPr>
                <p:cNvSpPr txBox="1"/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3F09F46-71F1-E6D2-679D-185F8A41F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145" r="-144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891B525-732D-F774-7F31-DC7485532686}"/>
                    </a:ext>
                  </a:extLst>
                </p:cNvPr>
                <p:cNvSpPr txBox="1"/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5DA29B-D13B-8124-901E-59B76ABE9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963" r="-185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75AED52-F34F-17EE-A546-8FF980C93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578731"/>
              </p:ext>
            </p:extLst>
          </p:nvPr>
        </p:nvGraphicFramePr>
        <p:xfrm>
          <a:off x="7621591" y="677099"/>
          <a:ext cx="5947095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645">
                  <a:extLst>
                    <a:ext uri="{9D8B030D-6E8A-4147-A177-3AD203B41FA5}">
                      <a16:colId xmlns:a16="http://schemas.microsoft.com/office/drawing/2014/main" val="1393048392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72187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2519222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8631538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08813326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90715443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234763645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44266684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23348429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889245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420105502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50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95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78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49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357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685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003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858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985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437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95E644-A0E8-FB0E-7142-45F165A0372D}"/>
              </a:ext>
            </a:extLst>
          </p:cNvPr>
          <p:cNvCxnSpPr/>
          <p:nvPr/>
        </p:nvCxnSpPr>
        <p:spPr>
          <a:xfrm>
            <a:off x="7621592" y="677099"/>
            <a:ext cx="0" cy="570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E9C413-F28A-E4F7-B48D-0192AA1B4B02}"/>
              </a:ext>
            </a:extLst>
          </p:cNvPr>
          <p:cNvCxnSpPr>
            <a:cxnSpLocks/>
          </p:cNvCxnSpPr>
          <p:nvPr/>
        </p:nvCxnSpPr>
        <p:spPr>
          <a:xfrm>
            <a:off x="7621592" y="677099"/>
            <a:ext cx="6290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3191EA-FB29-5C42-3811-793060ACF321}"/>
              </a:ext>
            </a:extLst>
          </p:cNvPr>
          <p:cNvSpPr txBox="1"/>
          <p:nvPr/>
        </p:nvSpPr>
        <p:spPr>
          <a:xfrm rot="16200000">
            <a:off x="6216085" y="319243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022BF-2522-2E4F-46CC-F4E351EB3BD5}"/>
              </a:ext>
            </a:extLst>
          </p:cNvPr>
          <p:cNvSpPr txBox="1"/>
          <p:nvPr/>
        </p:nvSpPr>
        <p:spPr>
          <a:xfrm>
            <a:off x="9844772" y="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8CF35-3033-7C7D-9209-FAFD4D1E7C7B}"/>
                  </a:ext>
                </a:extLst>
              </p:cNvPr>
              <p:cNvSpPr txBox="1"/>
              <p:nvPr/>
            </p:nvSpPr>
            <p:spPr>
              <a:xfrm>
                <a:off x="7294508" y="1076020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8CF35-3033-7C7D-9209-FAFD4D1E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8" y="1076020"/>
                <a:ext cx="209993" cy="276999"/>
              </a:xfrm>
              <a:prstGeom prst="rect">
                <a:avLst/>
              </a:prstGeom>
              <a:blipFill>
                <a:blip r:embed="rId11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06BC6-BC79-B4EA-B113-BA81A9E4CC36}"/>
                  </a:ext>
                </a:extLst>
              </p:cNvPr>
              <p:cNvSpPr txBox="1"/>
              <p:nvPr/>
            </p:nvSpPr>
            <p:spPr>
              <a:xfrm>
                <a:off x="7294508" y="160218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06BC6-BC79-B4EA-B113-BA81A9E4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8" y="1602185"/>
                <a:ext cx="209994" cy="276999"/>
              </a:xfrm>
              <a:prstGeom prst="rect">
                <a:avLst/>
              </a:prstGeom>
              <a:blipFill>
                <a:blip r:embed="rId12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2CE56A-6FA5-9A61-D78D-9208B1F13827}"/>
                  </a:ext>
                </a:extLst>
              </p:cNvPr>
              <p:cNvSpPr txBox="1"/>
              <p:nvPr/>
            </p:nvSpPr>
            <p:spPr>
              <a:xfrm>
                <a:off x="7294508" y="2128350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2CE56A-6FA5-9A61-D78D-9208B1F1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8" y="2128350"/>
                <a:ext cx="209994" cy="276999"/>
              </a:xfrm>
              <a:prstGeom prst="rect">
                <a:avLst/>
              </a:prstGeom>
              <a:blipFill>
                <a:blip r:embed="rId13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AC3C0C-2E5A-8F76-982D-A00F30E36C23}"/>
                  </a:ext>
                </a:extLst>
              </p:cNvPr>
              <p:cNvSpPr txBox="1"/>
              <p:nvPr/>
            </p:nvSpPr>
            <p:spPr>
              <a:xfrm>
                <a:off x="7294508" y="265451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AC3C0C-2E5A-8F76-982D-A00F30E36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8" y="2654515"/>
                <a:ext cx="209994" cy="276999"/>
              </a:xfrm>
              <a:prstGeom prst="rect">
                <a:avLst/>
              </a:prstGeom>
              <a:blipFill>
                <a:blip r:embed="rId14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811E6E-97A6-4A04-306F-071895A03CFD}"/>
                  </a:ext>
                </a:extLst>
              </p:cNvPr>
              <p:cNvSpPr txBox="1"/>
              <p:nvPr/>
            </p:nvSpPr>
            <p:spPr>
              <a:xfrm>
                <a:off x="7294508" y="3238599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811E6E-97A6-4A04-306F-071895A0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8" y="3238599"/>
                <a:ext cx="209994" cy="276999"/>
              </a:xfrm>
              <a:prstGeom prst="rect">
                <a:avLst/>
              </a:prstGeom>
              <a:blipFill>
                <a:blip r:embed="rId15"/>
                <a:stretch>
                  <a:fillRect l="-20588" r="-2352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5F1DCC-4094-9B67-ADB7-BC5142D95C81}"/>
                  </a:ext>
                </a:extLst>
              </p:cNvPr>
              <p:cNvSpPr txBox="1"/>
              <p:nvPr/>
            </p:nvSpPr>
            <p:spPr>
              <a:xfrm>
                <a:off x="7294508" y="3770393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5F1DCC-4094-9B67-ADB7-BC5142D9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8" y="3770393"/>
                <a:ext cx="209994" cy="276999"/>
              </a:xfrm>
              <a:prstGeom prst="rect">
                <a:avLst/>
              </a:prstGeom>
              <a:blipFill>
                <a:blip r:embed="rId16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AA5A91-7C64-DD81-B502-6FEEC74132BE}"/>
                  </a:ext>
                </a:extLst>
              </p:cNvPr>
              <p:cNvSpPr txBox="1"/>
              <p:nvPr/>
            </p:nvSpPr>
            <p:spPr>
              <a:xfrm>
                <a:off x="7294508" y="4296557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AA5A91-7C64-DD81-B502-6FEEC741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8" y="4296557"/>
                <a:ext cx="209994" cy="276999"/>
              </a:xfrm>
              <a:prstGeom prst="rect">
                <a:avLst/>
              </a:prstGeom>
              <a:blipFill>
                <a:blip r:embed="rId17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D32F3-054B-5175-CF35-9B5BC403B325}"/>
                  </a:ext>
                </a:extLst>
              </p:cNvPr>
              <p:cNvSpPr txBox="1"/>
              <p:nvPr/>
            </p:nvSpPr>
            <p:spPr>
              <a:xfrm>
                <a:off x="7294508" y="4851682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D32F3-054B-5175-CF35-9B5BC403B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8" y="4851682"/>
                <a:ext cx="209994" cy="276999"/>
              </a:xfrm>
              <a:prstGeom prst="rect">
                <a:avLst/>
              </a:prstGeom>
              <a:blipFill>
                <a:blip r:embed="rId18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EB8D4E-CD7C-EE98-5FA5-1E2045D2511F}"/>
                  </a:ext>
                </a:extLst>
              </p:cNvPr>
              <p:cNvSpPr txBox="1"/>
              <p:nvPr/>
            </p:nvSpPr>
            <p:spPr>
              <a:xfrm>
                <a:off x="7294508" y="5406807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EB8D4E-CD7C-EE98-5FA5-1E2045D2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8" y="5406807"/>
                <a:ext cx="209994" cy="276999"/>
              </a:xfrm>
              <a:prstGeom prst="rect">
                <a:avLst/>
              </a:prstGeom>
              <a:blipFill>
                <a:blip r:embed="rId19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F540D6-44B3-9268-EAAB-3BE2F5448AB2}"/>
                  </a:ext>
                </a:extLst>
              </p:cNvPr>
              <p:cNvSpPr txBox="1"/>
              <p:nvPr/>
            </p:nvSpPr>
            <p:spPr>
              <a:xfrm>
                <a:off x="7224813" y="5932971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F540D6-44B3-9268-EAAB-3BE2F544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813" y="5932971"/>
                <a:ext cx="338234" cy="276999"/>
              </a:xfrm>
              <a:prstGeom prst="rect">
                <a:avLst/>
              </a:prstGeom>
              <a:blipFill>
                <a:blip r:embed="rId20"/>
                <a:stretch>
                  <a:fillRect l="-10714" r="-125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7E54FF-7226-D2B7-6B58-FC6828BDA4AA}"/>
                  </a:ext>
                </a:extLst>
              </p:cNvPr>
              <p:cNvSpPr txBox="1"/>
              <p:nvPr/>
            </p:nvSpPr>
            <p:spPr>
              <a:xfrm>
                <a:off x="7294508" y="37288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7E54FF-7226-D2B7-6B58-FC6828BDA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08" y="372888"/>
                <a:ext cx="209993" cy="276999"/>
              </a:xfrm>
              <a:prstGeom prst="rect">
                <a:avLst/>
              </a:prstGeom>
              <a:blipFill>
                <a:blip r:embed="rId21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DDB72-39CE-501A-9E21-EB975597867D}"/>
                  </a:ext>
                </a:extLst>
              </p:cNvPr>
              <p:cNvSpPr txBox="1"/>
              <p:nvPr/>
            </p:nvSpPr>
            <p:spPr>
              <a:xfrm>
                <a:off x="8031354" y="37288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DDB72-39CE-501A-9E21-EB975597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354" y="372888"/>
                <a:ext cx="209993" cy="276999"/>
              </a:xfrm>
              <a:prstGeom prst="rect">
                <a:avLst/>
              </a:prstGeom>
              <a:blipFill>
                <a:blip r:embed="rId22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1023D-7E5A-A212-89EC-598EC511ABEB}"/>
                  </a:ext>
                </a:extLst>
              </p:cNvPr>
              <p:cNvSpPr txBox="1"/>
              <p:nvPr/>
            </p:nvSpPr>
            <p:spPr>
              <a:xfrm>
                <a:off x="8593719" y="37288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1023D-7E5A-A212-89EC-598EC511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719" y="372888"/>
                <a:ext cx="209993" cy="276999"/>
              </a:xfrm>
              <a:prstGeom prst="rect">
                <a:avLst/>
              </a:prstGeom>
              <a:blipFill>
                <a:blip r:embed="rId23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351199-A0D9-7156-976E-85A4E5CBE9AA}"/>
                  </a:ext>
                </a:extLst>
              </p:cNvPr>
              <p:cNvSpPr txBox="1"/>
              <p:nvPr/>
            </p:nvSpPr>
            <p:spPr>
              <a:xfrm>
                <a:off x="9130410" y="37288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351199-A0D9-7156-976E-85A4E5CBE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410" y="372888"/>
                <a:ext cx="209993" cy="276999"/>
              </a:xfrm>
              <a:prstGeom prst="rect">
                <a:avLst/>
              </a:prstGeom>
              <a:blipFill>
                <a:blip r:embed="rId24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DCB7E-853E-45A0-7C53-D3CF0A3FD8E9}"/>
                  </a:ext>
                </a:extLst>
              </p:cNvPr>
              <p:cNvSpPr txBox="1"/>
              <p:nvPr/>
            </p:nvSpPr>
            <p:spPr>
              <a:xfrm>
                <a:off x="9666568" y="37288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DCB7E-853E-45A0-7C53-D3CF0A3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568" y="372888"/>
                <a:ext cx="209993" cy="276999"/>
              </a:xfrm>
              <a:prstGeom prst="rect">
                <a:avLst/>
              </a:prstGeom>
              <a:blipFill>
                <a:blip r:embed="rId25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99440-FCDA-743A-0E90-79890E480CD8}"/>
                  </a:ext>
                </a:extLst>
              </p:cNvPr>
              <p:cNvSpPr txBox="1"/>
              <p:nvPr/>
            </p:nvSpPr>
            <p:spPr>
              <a:xfrm>
                <a:off x="10211177" y="37288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99440-FCDA-743A-0E90-79890E4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1177" y="372888"/>
                <a:ext cx="209993" cy="276999"/>
              </a:xfrm>
              <a:prstGeom prst="rect">
                <a:avLst/>
              </a:prstGeom>
              <a:blipFill>
                <a:blip r:embed="rId26"/>
                <a:stretch>
                  <a:fillRect l="-20000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2AEB3B-D99E-15A3-3567-96E2371A229F}"/>
                  </a:ext>
                </a:extLst>
              </p:cNvPr>
              <p:cNvSpPr txBox="1"/>
              <p:nvPr/>
            </p:nvSpPr>
            <p:spPr>
              <a:xfrm>
                <a:off x="10755786" y="37288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2AEB3B-D99E-15A3-3567-96E2371A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786" y="372888"/>
                <a:ext cx="209993" cy="276999"/>
              </a:xfrm>
              <a:prstGeom prst="rect">
                <a:avLst/>
              </a:prstGeom>
              <a:blipFill>
                <a:blip r:embed="rId27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E31C76-10BA-2E47-275B-0CE60BA7CC39}"/>
                  </a:ext>
                </a:extLst>
              </p:cNvPr>
              <p:cNvSpPr txBox="1"/>
              <p:nvPr/>
            </p:nvSpPr>
            <p:spPr>
              <a:xfrm>
                <a:off x="11292775" y="37288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E31C76-10BA-2E47-275B-0CE60BA7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775" y="372888"/>
                <a:ext cx="209993" cy="276999"/>
              </a:xfrm>
              <a:prstGeom prst="rect">
                <a:avLst/>
              </a:prstGeom>
              <a:blipFill>
                <a:blip r:embed="rId28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F3BDEC-77CB-0985-5154-6F7E1B0CA0F7}"/>
                  </a:ext>
                </a:extLst>
              </p:cNvPr>
              <p:cNvSpPr txBox="1"/>
              <p:nvPr/>
            </p:nvSpPr>
            <p:spPr>
              <a:xfrm>
                <a:off x="11833898" y="37288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F3BDEC-77CB-0985-5154-6F7E1B0CA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898" y="372888"/>
                <a:ext cx="209993" cy="276999"/>
              </a:xfrm>
              <a:prstGeom prst="rect">
                <a:avLst/>
              </a:prstGeom>
              <a:blipFill>
                <a:blip r:embed="rId29"/>
                <a:stretch>
                  <a:fillRect l="-17143" r="-200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BC7D2B-7420-0DE0-BBBC-1FE95338BA4F}"/>
                  </a:ext>
                </a:extLst>
              </p:cNvPr>
              <p:cNvSpPr txBox="1"/>
              <p:nvPr/>
            </p:nvSpPr>
            <p:spPr>
              <a:xfrm>
                <a:off x="12375021" y="372888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BC7D2B-7420-0DE0-BBBC-1FE95338B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021" y="372888"/>
                <a:ext cx="209993" cy="276999"/>
              </a:xfrm>
              <a:prstGeom prst="rect">
                <a:avLst/>
              </a:prstGeom>
              <a:blipFill>
                <a:blip r:embed="rId30"/>
                <a:stretch>
                  <a:fillRect l="-17647" r="-2352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46B701-A9C1-D913-869E-20134EF79644}"/>
                  </a:ext>
                </a:extLst>
              </p:cNvPr>
              <p:cNvSpPr txBox="1"/>
              <p:nvPr/>
            </p:nvSpPr>
            <p:spPr>
              <a:xfrm>
                <a:off x="12833461" y="372888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46B701-A9C1-D913-869E-20134EF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461" y="372888"/>
                <a:ext cx="338234" cy="276999"/>
              </a:xfrm>
              <a:prstGeom prst="rect">
                <a:avLst/>
              </a:prstGeom>
              <a:blipFill>
                <a:blip r:embed="rId31"/>
                <a:stretch>
                  <a:fillRect l="-10714" r="-125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B8430C-6BF3-B2A8-FBE0-52254E2BF59B}"/>
                  </a:ext>
                </a:extLst>
              </p:cNvPr>
              <p:cNvSpPr txBox="1"/>
              <p:nvPr/>
            </p:nvSpPr>
            <p:spPr>
              <a:xfrm>
                <a:off x="10501653" y="194373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B8430C-6BF3-B2A8-FBE0-52254E2B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653" y="1943731"/>
                <a:ext cx="328039" cy="276999"/>
              </a:xfrm>
              <a:prstGeom prst="rect">
                <a:avLst/>
              </a:prstGeom>
              <a:blipFill>
                <a:blip r:embed="rId32"/>
                <a:stretch>
                  <a:fillRect l="-12963" r="-370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>
            <a:extLst>
              <a:ext uri="{FF2B5EF4-FFF2-40B4-BE49-F238E27FC236}">
                <a16:creationId xmlns:a16="http://schemas.microsoft.com/office/drawing/2014/main" id="{494BB5F8-C3E0-94BC-6E33-6D2F1E200D62}"/>
              </a:ext>
            </a:extLst>
          </p:cNvPr>
          <p:cNvSpPr/>
          <p:nvPr/>
        </p:nvSpPr>
        <p:spPr>
          <a:xfrm>
            <a:off x="10820814" y="226684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3D9241-8149-177C-B630-9E8BCA63E6B2}"/>
              </a:ext>
            </a:extLst>
          </p:cNvPr>
          <p:cNvSpPr/>
          <p:nvPr/>
        </p:nvSpPr>
        <p:spPr>
          <a:xfrm>
            <a:off x="8127472" y="224826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27767A-6A44-547B-DD77-C529777D8429}"/>
                  </a:ext>
                </a:extLst>
              </p:cNvPr>
              <p:cNvSpPr txBox="1"/>
              <p:nvPr/>
            </p:nvSpPr>
            <p:spPr>
              <a:xfrm>
                <a:off x="7813634" y="1953821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27767A-6A44-547B-DD77-C529777D8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634" y="1953821"/>
                <a:ext cx="322716" cy="276999"/>
              </a:xfrm>
              <a:prstGeom prst="rect">
                <a:avLst/>
              </a:prstGeom>
              <a:blipFill>
                <a:blip r:embed="rId33"/>
                <a:stretch>
                  <a:fillRect l="-13208" r="-188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2DD4C718-29B9-BF97-1D57-77F6C56D9DE7}"/>
              </a:ext>
            </a:extLst>
          </p:cNvPr>
          <p:cNvSpPr/>
          <p:nvPr/>
        </p:nvSpPr>
        <p:spPr>
          <a:xfrm>
            <a:off x="9198493" y="1722928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5F0767-B29A-5EF2-37CD-25C1CE88E080}"/>
                  </a:ext>
                </a:extLst>
              </p:cNvPr>
              <p:cNvSpPr txBox="1"/>
              <p:nvPr/>
            </p:nvSpPr>
            <p:spPr>
              <a:xfrm>
                <a:off x="8899986" y="1418716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5F0767-B29A-5EF2-37CD-25C1CE88E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986" y="1418716"/>
                <a:ext cx="328039" cy="276999"/>
              </a:xfrm>
              <a:prstGeom prst="rect">
                <a:avLst/>
              </a:prstGeom>
              <a:blipFill>
                <a:blip r:embed="rId34"/>
                <a:stretch>
                  <a:fillRect l="-12963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4EFF6-780D-5542-F6F1-E917B26EE2F9}"/>
                  </a:ext>
                </a:extLst>
              </p:cNvPr>
              <p:cNvSpPr txBox="1"/>
              <p:nvPr/>
            </p:nvSpPr>
            <p:spPr>
              <a:xfrm>
                <a:off x="8328977" y="3549960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4EFF6-780D-5542-F6F1-E917B26EE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977" y="3549960"/>
                <a:ext cx="328039" cy="276999"/>
              </a:xfrm>
              <a:prstGeom prst="rect">
                <a:avLst/>
              </a:prstGeom>
              <a:blipFill>
                <a:blip r:embed="rId35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59B6B887-E1C4-643C-6AE7-C96D884081ED}"/>
              </a:ext>
            </a:extLst>
          </p:cNvPr>
          <p:cNvSpPr/>
          <p:nvPr/>
        </p:nvSpPr>
        <p:spPr>
          <a:xfrm>
            <a:off x="8659534" y="3880739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1B3AAE-1B11-01AF-AA7E-7C23D3AA2CAB}"/>
                  </a:ext>
                </a:extLst>
              </p:cNvPr>
              <p:cNvSpPr txBox="1"/>
              <p:nvPr/>
            </p:nvSpPr>
            <p:spPr>
              <a:xfrm>
                <a:off x="9410529" y="244086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1B3AAE-1B11-01AF-AA7E-7C23D3AA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529" y="2440861"/>
                <a:ext cx="328039" cy="276999"/>
              </a:xfrm>
              <a:prstGeom prst="rect">
                <a:avLst/>
              </a:prstGeom>
              <a:blipFill>
                <a:blip r:embed="rId36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DAAD7C2F-9E45-1C7A-A816-6995AD084AC0}"/>
              </a:ext>
            </a:extLst>
          </p:cNvPr>
          <p:cNvSpPr/>
          <p:nvPr/>
        </p:nvSpPr>
        <p:spPr>
          <a:xfrm>
            <a:off x="9738568" y="2793624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53656-F1FB-65C0-6AE5-EA85F6EFA420}"/>
                  </a:ext>
                </a:extLst>
              </p:cNvPr>
              <p:cNvSpPr txBox="1"/>
              <p:nvPr/>
            </p:nvSpPr>
            <p:spPr>
              <a:xfrm>
                <a:off x="9945317" y="4650661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53656-F1FB-65C0-6AE5-EA85F6EF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317" y="4650661"/>
                <a:ext cx="328039" cy="276999"/>
              </a:xfrm>
              <a:prstGeom prst="rect">
                <a:avLst/>
              </a:prstGeom>
              <a:blipFill>
                <a:blip r:embed="rId37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>
            <a:extLst>
              <a:ext uri="{FF2B5EF4-FFF2-40B4-BE49-F238E27FC236}">
                <a16:creationId xmlns:a16="http://schemas.microsoft.com/office/drawing/2014/main" id="{F8C9D783-9A71-D169-ECCD-94B9BA52B7E7}"/>
              </a:ext>
            </a:extLst>
          </p:cNvPr>
          <p:cNvSpPr/>
          <p:nvPr/>
        </p:nvSpPr>
        <p:spPr>
          <a:xfrm>
            <a:off x="10286154" y="495100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AB6870-F274-7DDE-0E0E-17EA809CE2BD}"/>
                  </a:ext>
                </a:extLst>
              </p:cNvPr>
              <p:cNvSpPr txBox="1"/>
              <p:nvPr/>
            </p:nvSpPr>
            <p:spPr>
              <a:xfrm>
                <a:off x="10924773" y="408251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AB6870-F274-7DDE-0E0E-17EA809CE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773" y="4082512"/>
                <a:ext cx="328039" cy="276999"/>
              </a:xfrm>
              <a:prstGeom prst="rect">
                <a:avLst/>
              </a:prstGeom>
              <a:blipFill>
                <a:blip r:embed="rId38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E24EEF34-4F31-8C74-23C7-8F055FD56C76}"/>
              </a:ext>
            </a:extLst>
          </p:cNvPr>
          <p:cNvSpPr/>
          <p:nvPr/>
        </p:nvSpPr>
        <p:spPr>
          <a:xfrm>
            <a:off x="11088793" y="4419648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8C0F5-95EF-6E93-2B6C-73E060AA63AD}"/>
                  </a:ext>
                </a:extLst>
              </p:cNvPr>
              <p:cNvSpPr txBox="1"/>
              <p:nvPr/>
            </p:nvSpPr>
            <p:spPr>
              <a:xfrm>
                <a:off x="11602355" y="3048479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8C0F5-95EF-6E93-2B6C-73E060AA6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55" y="3048479"/>
                <a:ext cx="328039" cy="276999"/>
              </a:xfrm>
              <a:prstGeom prst="rect">
                <a:avLst/>
              </a:prstGeom>
              <a:blipFill>
                <a:blip r:embed="rId39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타원 72">
            <a:extLst>
              <a:ext uri="{FF2B5EF4-FFF2-40B4-BE49-F238E27FC236}">
                <a16:creationId xmlns:a16="http://schemas.microsoft.com/office/drawing/2014/main" id="{71ECBDDD-06FC-48CF-812E-9DE7A40900EF}"/>
              </a:ext>
            </a:extLst>
          </p:cNvPr>
          <p:cNvSpPr/>
          <p:nvPr/>
        </p:nvSpPr>
        <p:spPr>
          <a:xfrm>
            <a:off x="11899914" y="3345537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8FB64C-876B-A848-83B9-6AABD3EEEAFA}"/>
                  </a:ext>
                </a:extLst>
              </p:cNvPr>
              <p:cNvSpPr txBox="1"/>
              <p:nvPr/>
            </p:nvSpPr>
            <p:spPr>
              <a:xfrm>
                <a:off x="12652182" y="3588109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8FB64C-876B-A848-83B9-6AABD3EE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182" y="3588109"/>
                <a:ext cx="323229" cy="276999"/>
              </a:xfrm>
              <a:prstGeom prst="rect">
                <a:avLst/>
              </a:prstGeom>
              <a:blipFill>
                <a:blip r:embed="rId40"/>
                <a:stretch>
                  <a:fillRect l="-11111" r="-185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타원 74">
            <a:extLst>
              <a:ext uri="{FF2B5EF4-FFF2-40B4-BE49-F238E27FC236}">
                <a16:creationId xmlns:a16="http://schemas.microsoft.com/office/drawing/2014/main" id="{8282A690-2B5D-4B51-A0A2-04D39A72241A}"/>
              </a:ext>
            </a:extLst>
          </p:cNvPr>
          <p:cNvSpPr/>
          <p:nvPr/>
        </p:nvSpPr>
        <p:spPr>
          <a:xfrm>
            <a:off x="12977601" y="386971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7EFE83B-FB94-879E-AE18-25A49851E0E5}"/>
                  </a:ext>
                </a:extLst>
              </p:cNvPr>
              <p:cNvSpPr txBox="1"/>
              <p:nvPr/>
            </p:nvSpPr>
            <p:spPr>
              <a:xfrm>
                <a:off x="13377863" y="372888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7EFE83B-FB94-879E-AE18-25A49851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7863" y="372888"/>
                <a:ext cx="338234" cy="276999"/>
              </a:xfrm>
              <a:prstGeom prst="rect">
                <a:avLst/>
              </a:prstGeom>
              <a:blipFill>
                <a:blip r:embed="rId41"/>
                <a:stretch>
                  <a:fillRect l="-12727" r="-12727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5D3B31-2F27-4ED3-618F-62D1E93AD85E}"/>
                  </a:ext>
                </a:extLst>
              </p:cNvPr>
              <p:cNvSpPr txBox="1"/>
              <p:nvPr/>
            </p:nvSpPr>
            <p:spPr>
              <a:xfrm>
                <a:off x="13145996" y="3588109"/>
                <a:ext cx="42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5D3B31-2F27-4ED3-618F-62D1E93A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5996" y="3588109"/>
                <a:ext cx="420500" cy="276999"/>
              </a:xfrm>
              <a:prstGeom prst="rect">
                <a:avLst/>
              </a:prstGeom>
              <a:blipFill>
                <a:blip r:embed="rId42"/>
                <a:stretch>
                  <a:fillRect l="-8696" r="-289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타원 77">
            <a:extLst>
              <a:ext uri="{FF2B5EF4-FFF2-40B4-BE49-F238E27FC236}">
                <a16:creationId xmlns:a16="http://schemas.microsoft.com/office/drawing/2014/main" id="{0998E690-247A-7193-E894-256E3F387444}"/>
              </a:ext>
            </a:extLst>
          </p:cNvPr>
          <p:cNvSpPr/>
          <p:nvPr/>
        </p:nvSpPr>
        <p:spPr>
          <a:xfrm>
            <a:off x="13527315" y="3869711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07A8D25-DA49-69A8-40FB-C3A72B0378D4}"/>
              </a:ext>
            </a:extLst>
          </p:cNvPr>
          <p:cNvCxnSpPr/>
          <p:nvPr/>
        </p:nvCxnSpPr>
        <p:spPr>
          <a:xfrm>
            <a:off x="10859995" y="677099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45F5D2F-21A5-2EC6-7C93-0ECA295CEB38}"/>
              </a:ext>
            </a:extLst>
          </p:cNvPr>
          <p:cNvCxnSpPr>
            <a:cxnSpLocks/>
          </p:cNvCxnSpPr>
          <p:nvPr/>
        </p:nvCxnSpPr>
        <p:spPr>
          <a:xfrm>
            <a:off x="7621591" y="2832805"/>
            <a:ext cx="3238404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633D460-3483-A1F9-C790-0CDC12527244}"/>
              </a:ext>
            </a:extLst>
          </p:cNvPr>
          <p:cNvCxnSpPr>
            <a:cxnSpLocks/>
          </p:cNvCxnSpPr>
          <p:nvPr/>
        </p:nvCxnSpPr>
        <p:spPr>
          <a:xfrm>
            <a:off x="8166830" y="677099"/>
            <a:ext cx="0" cy="21557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EC0C8C1-8ABC-01DA-8B62-1D4C67ED9EB5}"/>
              </a:ext>
            </a:extLst>
          </p:cNvPr>
          <p:cNvCxnSpPr>
            <a:cxnSpLocks/>
          </p:cNvCxnSpPr>
          <p:nvPr/>
        </p:nvCxnSpPr>
        <p:spPr>
          <a:xfrm>
            <a:off x="8702736" y="2832805"/>
            <a:ext cx="0" cy="323866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0DC4BC5-329A-F09F-5F75-3A0354731643}"/>
              </a:ext>
            </a:extLst>
          </p:cNvPr>
          <p:cNvCxnSpPr/>
          <p:nvPr/>
        </p:nvCxnSpPr>
        <p:spPr>
          <a:xfrm>
            <a:off x="13025483" y="677099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D72AF66-B32A-FD42-C417-59C75BE31C1D}"/>
              </a:ext>
            </a:extLst>
          </p:cNvPr>
          <p:cNvCxnSpPr>
            <a:cxnSpLocks/>
          </p:cNvCxnSpPr>
          <p:nvPr/>
        </p:nvCxnSpPr>
        <p:spPr>
          <a:xfrm>
            <a:off x="10852375" y="3383474"/>
            <a:ext cx="2203588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L 도형 86">
            <a:extLst>
              <a:ext uri="{FF2B5EF4-FFF2-40B4-BE49-F238E27FC236}">
                <a16:creationId xmlns:a16="http://schemas.microsoft.com/office/drawing/2014/main" id="{54EB6550-6779-CE93-96D3-F1363C05B099}"/>
              </a:ext>
            </a:extLst>
          </p:cNvPr>
          <p:cNvSpPr/>
          <p:nvPr/>
        </p:nvSpPr>
        <p:spPr>
          <a:xfrm rot="2700000" flipH="1">
            <a:off x="2487047" y="2507569"/>
            <a:ext cx="265041" cy="505107"/>
          </a:xfrm>
          <a:prstGeom prst="corner">
            <a:avLst>
              <a:gd name="adj1" fmla="val 15555"/>
              <a:gd name="adj2" fmla="val 1848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29B9E0-1836-2160-8257-03528ADC3FD0}"/>
              </a:ext>
            </a:extLst>
          </p:cNvPr>
          <p:cNvSpPr/>
          <p:nvPr/>
        </p:nvSpPr>
        <p:spPr>
          <a:xfrm>
            <a:off x="7670298" y="2889366"/>
            <a:ext cx="991889" cy="3157968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E47543-BD24-B26C-3B2E-156E2457CA0B}"/>
              </a:ext>
            </a:extLst>
          </p:cNvPr>
          <p:cNvSpPr/>
          <p:nvPr/>
        </p:nvSpPr>
        <p:spPr>
          <a:xfrm>
            <a:off x="8766865" y="2905203"/>
            <a:ext cx="2043058" cy="3142119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4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5410D80-CDB0-0988-8897-B93F177E2E08}"/>
              </a:ext>
            </a:extLst>
          </p:cNvPr>
          <p:cNvGrpSpPr/>
          <p:nvPr/>
        </p:nvGrpSpPr>
        <p:grpSpPr>
          <a:xfrm>
            <a:off x="177421" y="629937"/>
            <a:ext cx="6216077" cy="5367203"/>
            <a:chOff x="697875" y="952400"/>
            <a:chExt cx="6216077" cy="536720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475472A-075A-4324-773A-DD557C8D7642}"/>
                </a:ext>
              </a:extLst>
            </p:cNvPr>
            <p:cNvSpPr/>
            <p:nvPr/>
          </p:nvSpPr>
          <p:spPr>
            <a:xfrm>
              <a:off x="3382544" y="1059364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(3, 6)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6B2CBFF8-45FD-ED2E-1C80-BBEDE34A8502}"/>
                </a:ext>
              </a:extLst>
            </p:cNvPr>
            <p:cNvCxnSpPr>
              <a:cxnSpLocks/>
              <a:stCxn id="5" idx="4"/>
              <a:endCxn id="14" idx="0"/>
            </p:cNvCxnSpPr>
            <p:nvPr/>
          </p:nvCxnSpPr>
          <p:spPr>
            <a:xfrm flipH="1">
              <a:off x="2264156" y="1942216"/>
              <a:ext cx="1559814" cy="239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3789AA7-5ECC-D3C7-F502-8ABF66190791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>
              <a:off x="4706822" y="4151297"/>
              <a:ext cx="882852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45D85BE-9E9F-BE9A-39FA-744B9ED47703}"/>
                </a:ext>
              </a:extLst>
            </p:cNvPr>
            <p:cNvSpPr/>
            <p:nvPr/>
          </p:nvSpPr>
          <p:spPr>
            <a:xfrm>
              <a:off x="6031100" y="3268445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ABAA589-6C9F-F41C-AEAB-F8CB050E4A64}"/>
                </a:ext>
              </a:extLst>
            </p:cNvPr>
            <p:cNvSpPr/>
            <p:nvPr/>
          </p:nvSpPr>
          <p:spPr>
            <a:xfrm>
              <a:off x="5148248" y="4352902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1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(7, 6.5)</a:t>
              </a:r>
              <a:endParaRPr lang="ko-KR" altLang="en-US" sz="11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517BE16-346C-BDAE-B333-FEE0EFCDB58D}"/>
                </a:ext>
              </a:extLst>
            </p:cNvPr>
            <p:cNvSpPr/>
            <p:nvPr/>
          </p:nvSpPr>
          <p:spPr>
            <a:xfrm>
              <a:off x="4265396" y="3268445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(5, 8)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77E89C1-9B89-057E-94E8-978617A90A1B}"/>
                </a:ext>
              </a:extLst>
            </p:cNvPr>
            <p:cNvSpPr/>
            <p:nvPr/>
          </p:nvSpPr>
          <p:spPr>
            <a:xfrm>
              <a:off x="5148248" y="2182772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(6, 10)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EAC8B39-F724-58DC-DD43-6026E53A3433}"/>
                </a:ext>
              </a:extLst>
            </p:cNvPr>
            <p:cNvCxnSpPr>
              <a:cxnSpLocks/>
              <a:stCxn id="11" idx="4"/>
              <a:endCxn id="8" idx="0"/>
            </p:cNvCxnSpPr>
            <p:nvPr/>
          </p:nvCxnSpPr>
          <p:spPr>
            <a:xfrm>
              <a:off x="5589674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94F3169-AFB4-F1BE-F312-FB4AF6EBA8B9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>
            <a:xfrm flipH="1">
              <a:off x="4706822" y="3065624"/>
              <a:ext cx="882852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8523BFE-98FF-1815-FF35-E2356EAB71B0}"/>
                </a:ext>
              </a:extLst>
            </p:cNvPr>
            <p:cNvSpPr/>
            <p:nvPr/>
          </p:nvSpPr>
          <p:spPr>
            <a:xfrm>
              <a:off x="1822730" y="2182164"/>
              <a:ext cx="882852" cy="882852"/>
            </a:xfrm>
            <a:prstGeom prst="ellips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(4, 4)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BDE9C94-138E-EAE1-5444-9CEE4B35E2AF}"/>
                </a:ext>
              </a:extLst>
            </p:cNvPr>
            <p:cNvSpPr/>
            <p:nvPr/>
          </p:nvSpPr>
          <p:spPr>
            <a:xfrm>
              <a:off x="96922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(3, 1)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E0F99D-D7D0-FC18-CDF7-F26D6972BD77}"/>
                </a:ext>
              </a:extLst>
            </p:cNvPr>
            <p:cNvSpPr/>
            <p:nvPr/>
          </p:nvSpPr>
          <p:spPr>
            <a:xfrm>
              <a:off x="2552080" y="3267837"/>
              <a:ext cx="882852" cy="882852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(6, 2)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28DD4E4-5B33-A8F4-9D53-74296E2462C6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>
              <a:off x="2264156" y="3065016"/>
              <a:ext cx="72935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E21889E-699E-E6E0-A3E9-B9F111E84521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1410646" y="3065016"/>
              <a:ext cx="853510" cy="2028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F5D6012-BE90-7C5D-F2F5-88EA62083307}"/>
                </a:ext>
              </a:extLst>
            </p:cNvPr>
            <p:cNvSpPr/>
            <p:nvPr/>
          </p:nvSpPr>
          <p:spPr>
            <a:xfrm>
              <a:off x="1760650" y="4352294"/>
              <a:ext cx="882852" cy="88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12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(2, 3)</a:t>
              </a:r>
              <a:endParaRPr lang="ko-KR" altLang="en-US" sz="120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5424F8D-6299-C025-043E-C06D9813DBC4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1410646" y="4150689"/>
              <a:ext cx="791430" cy="201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E39AAB3-F343-485A-0E0C-E6760E029741}"/>
                </a:ext>
              </a:extLst>
            </p:cNvPr>
            <p:cNvCxnSpPr>
              <a:cxnSpLocks/>
              <a:stCxn id="5" idx="4"/>
              <a:endCxn id="11" idx="0"/>
            </p:cNvCxnSpPr>
            <p:nvPr/>
          </p:nvCxnSpPr>
          <p:spPr>
            <a:xfrm>
              <a:off x="3823970" y="1942216"/>
              <a:ext cx="1765704" cy="2405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D5B090-1B68-7CE2-5AB4-D2AEB470FE1B}"/>
                </a:ext>
              </a:extLst>
            </p:cNvPr>
            <p:cNvSpPr txBox="1"/>
            <p:nvPr/>
          </p:nvSpPr>
          <p:spPr>
            <a:xfrm>
              <a:off x="969220" y="5576323"/>
              <a:ext cx="5789983" cy="7432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파란색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>
                <a:lnSpc>
                  <a:spcPct val="120000"/>
                </a:lnSpc>
              </a:pPr>
              <a:r>
                <a:rPr lang="ko-KR" altLang="en-US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빨간색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노드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 선택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(2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차원의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Variance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큼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1406853-773E-9E3E-F67F-EB14D0C40AA2}"/>
                    </a:ext>
                  </a:extLst>
                </p:cNvPr>
                <p:cNvSpPr txBox="1"/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B18791-2623-3622-9FD8-346C518E8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893" y="952400"/>
                  <a:ext cx="32803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208" r="-5660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79F80F-01D6-D1B6-DCBB-53DEEF9C5FF7}"/>
                    </a:ext>
                  </a:extLst>
                </p:cNvPr>
                <p:cNvSpPr txBox="1"/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5F29F1A-FA6E-D6C3-13C4-93C27DAC2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1835" y="2107289"/>
                  <a:ext cx="3280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111" r="-3704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678625B-0EDB-BD41-7797-8685C0A68FC8}"/>
                    </a:ext>
                  </a:extLst>
                </p:cNvPr>
                <p:cNvSpPr txBox="1"/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408F653-3C7F-6B86-11AE-9C6D6645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75" y="3152001"/>
                  <a:ext cx="3227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1321" r="-377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9077C27-34D5-4202-6AE8-B2F274216FF5}"/>
                    </a:ext>
                  </a:extLst>
                </p:cNvPr>
                <p:cNvSpPr txBox="1"/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78F1710D-3CE0-DB60-DE03-93A843EDB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6735" y="3152000"/>
                  <a:ext cx="32803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60FB04-DA8B-8945-099B-3F9D582B0131}"/>
                    </a:ext>
                  </a:extLst>
                </p:cNvPr>
                <p:cNvSpPr txBox="1"/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C639A6-E4CB-7EB9-D7E2-5C4BAD303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2611" y="4347205"/>
                  <a:ext cx="32803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963" r="-1852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AC997A-8ADA-066C-B944-1C499281FD0F}"/>
                    </a:ext>
                  </a:extLst>
                </p:cNvPr>
                <p:cNvSpPr txBox="1"/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E38D765-7A8A-9585-5835-E1B0F58BA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065" y="2182164"/>
                  <a:ext cx="32322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208" r="-1887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E3E91EE-0E72-4CA1-6DFB-7D134C5435D3}"/>
                    </a:ext>
                  </a:extLst>
                </p:cNvPr>
                <p:cNvSpPr txBox="1"/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01BBD27-A3AD-2B44-BCBB-924F13CB1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778" y="3165637"/>
                  <a:ext cx="3280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111" r="-3704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063F03B-41DF-90F2-4582-DCC15D793242}"/>
                    </a:ext>
                  </a:extLst>
                </p:cNvPr>
                <p:cNvSpPr txBox="1"/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3F09F46-71F1-E6D2-679D-185F8A41F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5500" y="3187335"/>
                  <a:ext cx="42050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145" r="-1449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C891B525-732D-F774-7F31-DC7485532686}"/>
                    </a:ext>
                  </a:extLst>
                </p:cNvPr>
                <p:cNvSpPr txBox="1"/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25DA29B-D13B-8124-901E-59B76ABE9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412" y="4349920"/>
                  <a:ext cx="3280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2963" r="-185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75AED52-F34F-17EE-A546-8FF980C93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67850"/>
              </p:ext>
            </p:extLst>
          </p:nvPr>
        </p:nvGraphicFramePr>
        <p:xfrm>
          <a:off x="7573966" y="852825"/>
          <a:ext cx="5947095" cy="54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645">
                  <a:extLst>
                    <a:ext uri="{9D8B030D-6E8A-4147-A177-3AD203B41FA5}">
                      <a16:colId xmlns:a16="http://schemas.microsoft.com/office/drawing/2014/main" val="1393048392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72187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2519222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958631538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08813326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90715443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234763645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244266684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233484291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1788924587"/>
                    </a:ext>
                  </a:extLst>
                </a:gridCol>
                <a:gridCol w="540645">
                  <a:extLst>
                    <a:ext uri="{9D8B030D-6E8A-4147-A177-3AD203B41FA5}">
                      <a16:colId xmlns:a16="http://schemas.microsoft.com/office/drawing/2014/main" val="420105502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40509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54951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78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49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8357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685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0035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7858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39854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043793"/>
                  </a:ext>
                </a:extLst>
              </a:tr>
            </a:tbl>
          </a:graphicData>
        </a:graphic>
      </p:graphicFrame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E95E644-A0E8-FB0E-7142-45F165A0372D}"/>
              </a:ext>
            </a:extLst>
          </p:cNvPr>
          <p:cNvCxnSpPr/>
          <p:nvPr/>
        </p:nvCxnSpPr>
        <p:spPr>
          <a:xfrm>
            <a:off x="7573967" y="852825"/>
            <a:ext cx="0" cy="5707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2E9C413-F28A-E4F7-B48D-0192AA1B4B02}"/>
              </a:ext>
            </a:extLst>
          </p:cNvPr>
          <p:cNvCxnSpPr>
            <a:cxnSpLocks/>
          </p:cNvCxnSpPr>
          <p:nvPr/>
        </p:nvCxnSpPr>
        <p:spPr>
          <a:xfrm>
            <a:off x="7573967" y="852825"/>
            <a:ext cx="6290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3191EA-FB29-5C42-3811-793060ACF321}"/>
              </a:ext>
            </a:extLst>
          </p:cNvPr>
          <p:cNvSpPr txBox="1"/>
          <p:nvPr/>
        </p:nvSpPr>
        <p:spPr>
          <a:xfrm rot="16200000">
            <a:off x="6168460" y="3368158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1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F022BF-2522-2E4F-46CC-F4E351EB3BD5}"/>
              </a:ext>
            </a:extLst>
          </p:cNvPr>
          <p:cNvSpPr txBox="1"/>
          <p:nvPr/>
        </p:nvSpPr>
        <p:spPr>
          <a:xfrm>
            <a:off x="9797147" y="175726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Dimension 2</a:t>
            </a: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8CF35-3033-7C7D-9209-FAFD4D1E7C7B}"/>
                  </a:ext>
                </a:extLst>
              </p:cNvPr>
              <p:cNvSpPr txBox="1"/>
              <p:nvPr/>
            </p:nvSpPr>
            <p:spPr>
              <a:xfrm>
                <a:off x="7246883" y="1251746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28CF35-3033-7C7D-9209-FAFD4D1E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1251746"/>
                <a:ext cx="209993" cy="276999"/>
              </a:xfrm>
              <a:prstGeom prst="rect">
                <a:avLst/>
              </a:prstGeom>
              <a:blipFill>
                <a:blip r:embed="rId11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06BC6-BC79-B4EA-B113-BA81A9E4CC36}"/>
                  </a:ext>
                </a:extLst>
              </p:cNvPr>
              <p:cNvSpPr txBox="1"/>
              <p:nvPr/>
            </p:nvSpPr>
            <p:spPr>
              <a:xfrm>
                <a:off x="7246883" y="1777911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0006BC6-BC79-B4EA-B113-BA81A9E4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1777911"/>
                <a:ext cx="209994" cy="276999"/>
              </a:xfrm>
              <a:prstGeom prst="rect">
                <a:avLst/>
              </a:prstGeom>
              <a:blipFill>
                <a:blip r:embed="rId12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2CE56A-6FA5-9A61-D78D-9208B1F13827}"/>
                  </a:ext>
                </a:extLst>
              </p:cNvPr>
              <p:cNvSpPr txBox="1"/>
              <p:nvPr/>
            </p:nvSpPr>
            <p:spPr>
              <a:xfrm>
                <a:off x="7246883" y="2304076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F2CE56A-6FA5-9A61-D78D-9208B1F13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2304076"/>
                <a:ext cx="209994" cy="276999"/>
              </a:xfrm>
              <a:prstGeom prst="rect">
                <a:avLst/>
              </a:prstGeom>
              <a:blipFill>
                <a:blip r:embed="rId13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AC3C0C-2E5A-8F76-982D-A00F30E36C23}"/>
                  </a:ext>
                </a:extLst>
              </p:cNvPr>
              <p:cNvSpPr txBox="1"/>
              <p:nvPr/>
            </p:nvSpPr>
            <p:spPr>
              <a:xfrm>
                <a:off x="7246883" y="2830241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BAC3C0C-2E5A-8F76-982D-A00F30E36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2830241"/>
                <a:ext cx="209994" cy="276999"/>
              </a:xfrm>
              <a:prstGeom prst="rect">
                <a:avLst/>
              </a:prstGeom>
              <a:blipFill>
                <a:blip r:embed="rId14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811E6E-97A6-4A04-306F-071895A03CFD}"/>
                  </a:ext>
                </a:extLst>
              </p:cNvPr>
              <p:cNvSpPr txBox="1"/>
              <p:nvPr/>
            </p:nvSpPr>
            <p:spPr>
              <a:xfrm>
                <a:off x="7246883" y="341432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811E6E-97A6-4A04-306F-071895A0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3414325"/>
                <a:ext cx="209994" cy="276999"/>
              </a:xfrm>
              <a:prstGeom prst="rect">
                <a:avLst/>
              </a:prstGeom>
              <a:blipFill>
                <a:blip r:embed="rId15"/>
                <a:stretch>
                  <a:fillRect l="-20588" r="-23529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5F1DCC-4094-9B67-ADB7-BC5142D95C81}"/>
                  </a:ext>
                </a:extLst>
              </p:cNvPr>
              <p:cNvSpPr txBox="1"/>
              <p:nvPr/>
            </p:nvSpPr>
            <p:spPr>
              <a:xfrm>
                <a:off x="7246883" y="3946119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15F1DCC-4094-9B67-ADB7-BC5142D95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3946119"/>
                <a:ext cx="209994" cy="276999"/>
              </a:xfrm>
              <a:prstGeom prst="rect">
                <a:avLst/>
              </a:prstGeom>
              <a:blipFill>
                <a:blip r:embed="rId16"/>
                <a:stretch>
                  <a:fillRect l="-20588" r="-20588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AA5A91-7C64-DD81-B502-6FEEC74132BE}"/>
                  </a:ext>
                </a:extLst>
              </p:cNvPr>
              <p:cNvSpPr txBox="1"/>
              <p:nvPr/>
            </p:nvSpPr>
            <p:spPr>
              <a:xfrm>
                <a:off x="7246883" y="4472283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AA5A91-7C64-DD81-B502-6FEEC741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4472283"/>
                <a:ext cx="209994" cy="276999"/>
              </a:xfrm>
              <a:prstGeom prst="rect">
                <a:avLst/>
              </a:prstGeom>
              <a:blipFill>
                <a:blip r:embed="rId17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D32F3-054B-5175-CF35-9B5BC403B325}"/>
                  </a:ext>
                </a:extLst>
              </p:cNvPr>
              <p:cNvSpPr txBox="1"/>
              <p:nvPr/>
            </p:nvSpPr>
            <p:spPr>
              <a:xfrm>
                <a:off x="7246883" y="5027408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D4D32F3-054B-5175-CF35-9B5BC403B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5027408"/>
                <a:ext cx="209994" cy="276999"/>
              </a:xfrm>
              <a:prstGeom prst="rect">
                <a:avLst/>
              </a:prstGeom>
              <a:blipFill>
                <a:blip r:embed="rId18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EB8D4E-CD7C-EE98-5FA5-1E2045D2511F}"/>
                  </a:ext>
                </a:extLst>
              </p:cNvPr>
              <p:cNvSpPr txBox="1"/>
              <p:nvPr/>
            </p:nvSpPr>
            <p:spPr>
              <a:xfrm>
                <a:off x="7246883" y="5582533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FEB8D4E-CD7C-EE98-5FA5-1E2045D25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5582533"/>
                <a:ext cx="209994" cy="276999"/>
              </a:xfrm>
              <a:prstGeom prst="rect">
                <a:avLst/>
              </a:prstGeom>
              <a:blipFill>
                <a:blip r:embed="rId19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F540D6-44B3-9268-EAAB-3BE2F5448AB2}"/>
                  </a:ext>
                </a:extLst>
              </p:cNvPr>
              <p:cNvSpPr txBox="1"/>
              <p:nvPr/>
            </p:nvSpPr>
            <p:spPr>
              <a:xfrm>
                <a:off x="7177188" y="6108697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6F540D6-44B3-9268-EAAB-3BE2F544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88" y="6108697"/>
                <a:ext cx="338234" cy="276999"/>
              </a:xfrm>
              <a:prstGeom prst="rect">
                <a:avLst/>
              </a:prstGeom>
              <a:blipFill>
                <a:blip r:embed="rId20"/>
                <a:stretch>
                  <a:fillRect l="-10714" r="-1250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7E54FF-7226-D2B7-6B58-FC6828BDA4AA}"/>
                  </a:ext>
                </a:extLst>
              </p:cNvPr>
              <p:cNvSpPr txBox="1"/>
              <p:nvPr/>
            </p:nvSpPr>
            <p:spPr>
              <a:xfrm>
                <a:off x="7246883" y="5486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7E54FF-7226-D2B7-6B58-FC6828BDA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83" y="548614"/>
                <a:ext cx="209993" cy="276999"/>
              </a:xfrm>
              <a:prstGeom prst="rect">
                <a:avLst/>
              </a:prstGeom>
              <a:blipFill>
                <a:blip r:embed="rId21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DDB72-39CE-501A-9E21-EB975597867D}"/>
                  </a:ext>
                </a:extLst>
              </p:cNvPr>
              <p:cNvSpPr txBox="1"/>
              <p:nvPr/>
            </p:nvSpPr>
            <p:spPr>
              <a:xfrm>
                <a:off x="7983729" y="5486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DDB72-39CE-501A-9E21-EB9755978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29" y="548614"/>
                <a:ext cx="209993" cy="276999"/>
              </a:xfrm>
              <a:prstGeom prst="rect">
                <a:avLst/>
              </a:prstGeom>
              <a:blipFill>
                <a:blip r:embed="rId22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1023D-7E5A-A212-89EC-598EC511ABEB}"/>
                  </a:ext>
                </a:extLst>
              </p:cNvPr>
              <p:cNvSpPr txBox="1"/>
              <p:nvPr/>
            </p:nvSpPr>
            <p:spPr>
              <a:xfrm>
                <a:off x="8546094" y="5486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91023D-7E5A-A212-89EC-598EC511A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94" y="548614"/>
                <a:ext cx="209993" cy="276999"/>
              </a:xfrm>
              <a:prstGeom prst="rect">
                <a:avLst/>
              </a:prstGeom>
              <a:blipFill>
                <a:blip r:embed="rId23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351199-A0D9-7156-976E-85A4E5CBE9AA}"/>
                  </a:ext>
                </a:extLst>
              </p:cNvPr>
              <p:cNvSpPr txBox="1"/>
              <p:nvPr/>
            </p:nvSpPr>
            <p:spPr>
              <a:xfrm>
                <a:off x="9082785" y="5486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351199-A0D9-7156-976E-85A4E5CBE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785" y="548614"/>
                <a:ext cx="209993" cy="276999"/>
              </a:xfrm>
              <a:prstGeom prst="rect">
                <a:avLst/>
              </a:prstGeom>
              <a:blipFill>
                <a:blip r:embed="rId24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DCB7E-853E-45A0-7C53-D3CF0A3FD8E9}"/>
                  </a:ext>
                </a:extLst>
              </p:cNvPr>
              <p:cNvSpPr txBox="1"/>
              <p:nvPr/>
            </p:nvSpPr>
            <p:spPr>
              <a:xfrm>
                <a:off x="9618943" y="5486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09DCB7E-853E-45A0-7C53-D3CF0A3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943" y="548614"/>
                <a:ext cx="209993" cy="276999"/>
              </a:xfrm>
              <a:prstGeom prst="rect">
                <a:avLst/>
              </a:prstGeom>
              <a:blipFill>
                <a:blip r:embed="rId25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99440-FCDA-743A-0E90-79890E480CD8}"/>
                  </a:ext>
                </a:extLst>
              </p:cNvPr>
              <p:cNvSpPr txBox="1"/>
              <p:nvPr/>
            </p:nvSpPr>
            <p:spPr>
              <a:xfrm>
                <a:off x="10163552" y="5486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099440-FCDA-743A-0E90-79890E4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552" y="548614"/>
                <a:ext cx="209993" cy="276999"/>
              </a:xfrm>
              <a:prstGeom prst="rect">
                <a:avLst/>
              </a:prstGeom>
              <a:blipFill>
                <a:blip r:embed="rId26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2AEB3B-D99E-15A3-3567-96E2371A229F}"/>
                  </a:ext>
                </a:extLst>
              </p:cNvPr>
              <p:cNvSpPr txBox="1"/>
              <p:nvPr/>
            </p:nvSpPr>
            <p:spPr>
              <a:xfrm>
                <a:off x="10708161" y="5486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2AEB3B-D99E-15A3-3567-96E2371A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161" y="548614"/>
                <a:ext cx="209993" cy="276999"/>
              </a:xfrm>
              <a:prstGeom prst="rect">
                <a:avLst/>
              </a:prstGeom>
              <a:blipFill>
                <a:blip r:embed="rId27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E31C76-10BA-2E47-275B-0CE60BA7CC39}"/>
                  </a:ext>
                </a:extLst>
              </p:cNvPr>
              <p:cNvSpPr txBox="1"/>
              <p:nvPr/>
            </p:nvSpPr>
            <p:spPr>
              <a:xfrm>
                <a:off x="11245150" y="5486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E31C76-10BA-2E47-275B-0CE60BA7C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50" y="548614"/>
                <a:ext cx="209993" cy="276999"/>
              </a:xfrm>
              <a:prstGeom prst="rect">
                <a:avLst/>
              </a:prstGeom>
              <a:blipFill>
                <a:blip r:embed="rId28"/>
                <a:stretch>
                  <a:fillRect l="-20588" r="-20588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F3BDEC-77CB-0985-5154-6F7E1B0CA0F7}"/>
                  </a:ext>
                </a:extLst>
              </p:cNvPr>
              <p:cNvSpPr txBox="1"/>
              <p:nvPr/>
            </p:nvSpPr>
            <p:spPr>
              <a:xfrm>
                <a:off x="11786273" y="5486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F3BDEC-77CB-0985-5154-6F7E1B0CA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273" y="548614"/>
                <a:ext cx="209993" cy="276999"/>
              </a:xfrm>
              <a:prstGeom prst="rect">
                <a:avLst/>
              </a:prstGeom>
              <a:blipFill>
                <a:blip r:embed="rId29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BC7D2B-7420-0DE0-BBBC-1FE95338BA4F}"/>
                  </a:ext>
                </a:extLst>
              </p:cNvPr>
              <p:cNvSpPr txBox="1"/>
              <p:nvPr/>
            </p:nvSpPr>
            <p:spPr>
              <a:xfrm>
                <a:off x="12327396" y="548614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BC7D2B-7420-0DE0-BBBC-1FE95338B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396" y="548614"/>
                <a:ext cx="209993" cy="276999"/>
              </a:xfrm>
              <a:prstGeom prst="rect">
                <a:avLst/>
              </a:prstGeom>
              <a:blipFill>
                <a:blip r:embed="rId30"/>
                <a:stretch>
                  <a:fillRect l="-17143" r="-200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46B701-A9C1-D913-869E-20134EF79644}"/>
                  </a:ext>
                </a:extLst>
              </p:cNvPr>
              <p:cNvSpPr txBox="1"/>
              <p:nvPr/>
            </p:nvSpPr>
            <p:spPr>
              <a:xfrm>
                <a:off x="12785836" y="548614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546B701-A9C1-D913-869E-20134EF79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5836" y="548614"/>
                <a:ext cx="338234" cy="276999"/>
              </a:xfrm>
              <a:prstGeom prst="rect">
                <a:avLst/>
              </a:prstGeom>
              <a:blipFill>
                <a:blip r:embed="rId31"/>
                <a:stretch>
                  <a:fillRect l="-10714" r="-12500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B8430C-6BF3-B2A8-FBE0-52254E2BF59B}"/>
                  </a:ext>
                </a:extLst>
              </p:cNvPr>
              <p:cNvSpPr txBox="1"/>
              <p:nvPr/>
            </p:nvSpPr>
            <p:spPr>
              <a:xfrm>
                <a:off x="10454028" y="2119457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EB8430C-6BF3-B2A8-FBE0-52254E2BF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028" y="2119457"/>
                <a:ext cx="328039" cy="276999"/>
              </a:xfrm>
              <a:prstGeom prst="rect">
                <a:avLst/>
              </a:prstGeom>
              <a:blipFill>
                <a:blip r:embed="rId32"/>
                <a:stretch>
                  <a:fillRect l="-12963" r="-3704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>
            <a:extLst>
              <a:ext uri="{FF2B5EF4-FFF2-40B4-BE49-F238E27FC236}">
                <a16:creationId xmlns:a16="http://schemas.microsoft.com/office/drawing/2014/main" id="{494BB5F8-C3E0-94BC-6E33-6D2F1E200D62}"/>
              </a:ext>
            </a:extLst>
          </p:cNvPr>
          <p:cNvSpPr/>
          <p:nvPr/>
        </p:nvSpPr>
        <p:spPr>
          <a:xfrm>
            <a:off x="10773189" y="2442575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3D9241-8149-177C-B630-9E8BCA63E6B2}"/>
              </a:ext>
            </a:extLst>
          </p:cNvPr>
          <p:cNvSpPr/>
          <p:nvPr/>
        </p:nvSpPr>
        <p:spPr>
          <a:xfrm>
            <a:off x="8079847" y="2423986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27767A-6A44-547B-DD77-C529777D8429}"/>
                  </a:ext>
                </a:extLst>
              </p:cNvPr>
              <p:cNvSpPr txBox="1"/>
              <p:nvPr/>
            </p:nvSpPr>
            <p:spPr>
              <a:xfrm>
                <a:off x="7766009" y="2129547"/>
                <a:ext cx="3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27767A-6A44-547B-DD77-C529777D8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009" y="2129547"/>
                <a:ext cx="322716" cy="276999"/>
              </a:xfrm>
              <a:prstGeom prst="rect">
                <a:avLst/>
              </a:prstGeom>
              <a:blipFill>
                <a:blip r:embed="rId33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타원 61">
            <a:extLst>
              <a:ext uri="{FF2B5EF4-FFF2-40B4-BE49-F238E27FC236}">
                <a16:creationId xmlns:a16="http://schemas.microsoft.com/office/drawing/2014/main" id="{2DD4C718-29B9-BF97-1D57-77F6C56D9DE7}"/>
              </a:ext>
            </a:extLst>
          </p:cNvPr>
          <p:cNvSpPr/>
          <p:nvPr/>
        </p:nvSpPr>
        <p:spPr>
          <a:xfrm>
            <a:off x="9150868" y="1898654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5F0767-B29A-5EF2-37CD-25C1CE88E080}"/>
                  </a:ext>
                </a:extLst>
              </p:cNvPr>
              <p:cNvSpPr txBox="1"/>
              <p:nvPr/>
            </p:nvSpPr>
            <p:spPr>
              <a:xfrm>
                <a:off x="8852361" y="1594442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5F0767-B29A-5EF2-37CD-25C1CE88E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361" y="1594442"/>
                <a:ext cx="328039" cy="276999"/>
              </a:xfrm>
              <a:prstGeom prst="rect">
                <a:avLst/>
              </a:prstGeom>
              <a:blipFill>
                <a:blip r:embed="rId34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4EFF6-780D-5542-F6F1-E917B26EE2F9}"/>
                  </a:ext>
                </a:extLst>
              </p:cNvPr>
              <p:cNvSpPr txBox="1"/>
              <p:nvPr/>
            </p:nvSpPr>
            <p:spPr>
              <a:xfrm>
                <a:off x="8281352" y="3725686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AB4EFF6-780D-5542-F6F1-E917B26EE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352" y="3725686"/>
                <a:ext cx="328039" cy="276999"/>
              </a:xfrm>
              <a:prstGeom prst="rect">
                <a:avLst/>
              </a:prstGeom>
              <a:blipFill>
                <a:blip r:embed="rId35"/>
                <a:stretch>
                  <a:fillRect l="-11111" r="-370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타원 64">
            <a:extLst>
              <a:ext uri="{FF2B5EF4-FFF2-40B4-BE49-F238E27FC236}">
                <a16:creationId xmlns:a16="http://schemas.microsoft.com/office/drawing/2014/main" id="{59B6B887-E1C4-643C-6AE7-C96D884081ED}"/>
              </a:ext>
            </a:extLst>
          </p:cNvPr>
          <p:cNvSpPr/>
          <p:nvPr/>
        </p:nvSpPr>
        <p:spPr>
          <a:xfrm>
            <a:off x="8611909" y="4056465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1B3AAE-1B11-01AF-AA7E-7C23D3AA2CAB}"/>
                  </a:ext>
                </a:extLst>
              </p:cNvPr>
              <p:cNvSpPr txBox="1"/>
              <p:nvPr/>
            </p:nvSpPr>
            <p:spPr>
              <a:xfrm>
                <a:off x="9362904" y="2616587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1B3AAE-1B11-01AF-AA7E-7C23D3AA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904" y="2616587"/>
                <a:ext cx="328039" cy="276999"/>
              </a:xfrm>
              <a:prstGeom prst="rect">
                <a:avLst/>
              </a:prstGeom>
              <a:blipFill>
                <a:blip r:embed="rId36"/>
                <a:stretch>
                  <a:fillRect l="-12963" r="-185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타원 66">
            <a:extLst>
              <a:ext uri="{FF2B5EF4-FFF2-40B4-BE49-F238E27FC236}">
                <a16:creationId xmlns:a16="http://schemas.microsoft.com/office/drawing/2014/main" id="{DAAD7C2F-9E45-1C7A-A816-6995AD084AC0}"/>
              </a:ext>
            </a:extLst>
          </p:cNvPr>
          <p:cNvSpPr/>
          <p:nvPr/>
        </p:nvSpPr>
        <p:spPr>
          <a:xfrm>
            <a:off x="9690943" y="2969350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53656-F1FB-65C0-6AE5-EA85F6EFA420}"/>
                  </a:ext>
                </a:extLst>
              </p:cNvPr>
              <p:cNvSpPr txBox="1"/>
              <p:nvPr/>
            </p:nvSpPr>
            <p:spPr>
              <a:xfrm>
                <a:off x="9897692" y="4826387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7F53656-F1FB-65C0-6AE5-EA85F6EF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692" y="4826387"/>
                <a:ext cx="328039" cy="276999"/>
              </a:xfrm>
              <a:prstGeom prst="rect">
                <a:avLst/>
              </a:prstGeom>
              <a:blipFill>
                <a:blip r:embed="rId37"/>
                <a:stretch>
                  <a:fillRect l="-13208" r="-37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타원 68">
            <a:extLst>
              <a:ext uri="{FF2B5EF4-FFF2-40B4-BE49-F238E27FC236}">
                <a16:creationId xmlns:a16="http://schemas.microsoft.com/office/drawing/2014/main" id="{F8C9D783-9A71-D169-ECCD-94B9BA52B7E7}"/>
              </a:ext>
            </a:extLst>
          </p:cNvPr>
          <p:cNvSpPr/>
          <p:nvPr/>
        </p:nvSpPr>
        <p:spPr>
          <a:xfrm>
            <a:off x="10238529" y="5126726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AB6870-F274-7DDE-0E0E-17EA809CE2BD}"/>
                  </a:ext>
                </a:extLst>
              </p:cNvPr>
              <p:cNvSpPr txBox="1"/>
              <p:nvPr/>
            </p:nvSpPr>
            <p:spPr>
              <a:xfrm>
                <a:off x="10877148" y="4258238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AB6870-F274-7DDE-0E0E-17EA809CE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7148" y="4258238"/>
                <a:ext cx="328039" cy="276999"/>
              </a:xfrm>
              <a:prstGeom prst="rect">
                <a:avLst/>
              </a:prstGeom>
              <a:blipFill>
                <a:blip r:embed="rId38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>
            <a:extLst>
              <a:ext uri="{FF2B5EF4-FFF2-40B4-BE49-F238E27FC236}">
                <a16:creationId xmlns:a16="http://schemas.microsoft.com/office/drawing/2014/main" id="{E24EEF34-4F31-8C74-23C7-8F055FD56C76}"/>
              </a:ext>
            </a:extLst>
          </p:cNvPr>
          <p:cNvSpPr/>
          <p:nvPr/>
        </p:nvSpPr>
        <p:spPr>
          <a:xfrm>
            <a:off x="11041168" y="4595374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8C0F5-95EF-6E93-2B6C-73E060AA63AD}"/>
                  </a:ext>
                </a:extLst>
              </p:cNvPr>
              <p:cNvSpPr txBox="1"/>
              <p:nvPr/>
            </p:nvSpPr>
            <p:spPr>
              <a:xfrm>
                <a:off x="11554730" y="3224205"/>
                <a:ext cx="328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FB8C0F5-95EF-6E93-2B6C-73E060AA6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4730" y="3224205"/>
                <a:ext cx="328039" cy="276999"/>
              </a:xfrm>
              <a:prstGeom prst="rect">
                <a:avLst/>
              </a:prstGeom>
              <a:blipFill>
                <a:blip r:embed="rId39"/>
                <a:stretch>
                  <a:fillRect l="-11111" r="-370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타원 72">
            <a:extLst>
              <a:ext uri="{FF2B5EF4-FFF2-40B4-BE49-F238E27FC236}">
                <a16:creationId xmlns:a16="http://schemas.microsoft.com/office/drawing/2014/main" id="{71ECBDDD-06FC-48CF-812E-9DE7A40900EF}"/>
              </a:ext>
            </a:extLst>
          </p:cNvPr>
          <p:cNvSpPr/>
          <p:nvPr/>
        </p:nvSpPr>
        <p:spPr>
          <a:xfrm>
            <a:off x="11852289" y="3521263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8FB64C-876B-A848-83B9-6AABD3EEEAFA}"/>
                  </a:ext>
                </a:extLst>
              </p:cNvPr>
              <p:cNvSpPr txBox="1"/>
              <p:nvPr/>
            </p:nvSpPr>
            <p:spPr>
              <a:xfrm>
                <a:off x="12604557" y="3763835"/>
                <a:ext cx="3232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88FB64C-876B-A848-83B9-6AABD3EEE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557" y="3763835"/>
                <a:ext cx="323229" cy="276999"/>
              </a:xfrm>
              <a:prstGeom prst="rect">
                <a:avLst/>
              </a:prstGeom>
              <a:blipFill>
                <a:blip r:embed="rId40"/>
                <a:stretch>
                  <a:fillRect l="-13208" r="-1887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타원 74">
            <a:extLst>
              <a:ext uri="{FF2B5EF4-FFF2-40B4-BE49-F238E27FC236}">
                <a16:creationId xmlns:a16="http://schemas.microsoft.com/office/drawing/2014/main" id="{8282A690-2B5D-4B51-A0A2-04D39A72241A}"/>
              </a:ext>
            </a:extLst>
          </p:cNvPr>
          <p:cNvSpPr/>
          <p:nvPr/>
        </p:nvSpPr>
        <p:spPr>
          <a:xfrm>
            <a:off x="12929976" y="4045437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7EFE83B-FB94-879E-AE18-25A49851E0E5}"/>
                  </a:ext>
                </a:extLst>
              </p:cNvPr>
              <p:cNvSpPr txBox="1"/>
              <p:nvPr/>
            </p:nvSpPr>
            <p:spPr>
              <a:xfrm>
                <a:off x="13330238" y="548614"/>
                <a:ext cx="3382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7EFE83B-FB94-879E-AE18-25A49851E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0238" y="548614"/>
                <a:ext cx="338234" cy="276999"/>
              </a:xfrm>
              <a:prstGeom prst="rect">
                <a:avLst/>
              </a:prstGeom>
              <a:blipFill>
                <a:blip r:embed="rId41"/>
                <a:stretch>
                  <a:fillRect l="-12727" r="-1272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5D3B31-2F27-4ED3-618F-62D1E93AD85E}"/>
                  </a:ext>
                </a:extLst>
              </p:cNvPr>
              <p:cNvSpPr txBox="1"/>
              <p:nvPr/>
            </p:nvSpPr>
            <p:spPr>
              <a:xfrm>
                <a:off x="13098371" y="3763835"/>
                <a:ext cx="42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95D3B31-2F27-4ED3-618F-62D1E93AD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8371" y="3763835"/>
                <a:ext cx="420500" cy="276999"/>
              </a:xfrm>
              <a:prstGeom prst="rect">
                <a:avLst/>
              </a:prstGeom>
              <a:blipFill>
                <a:blip r:embed="rId42"/>
                <a:stretch>
                  <a:fillRect l="-10145" r="-14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타원 77">
            <a:extLst>
              <a:ext uri="{FF2B5EF4-FFF2-40B4-BE49-F238E27FC236}">
                <a16:creationId xmlns:a16="http://schemas.microsoft.com/office/drawing/2014/main" id="{0998E690-247A-7193-E894-256E3F387444}"/>
              </a:ext>
            </a:extLst>
          </p:cNvPr>
          <p:cNvSpPr/>
          <p:nvPr/>
        </p:nvSpPr>
        <p:spPr>
          <a:xfrm>
            <a:off x="13479690" y="4045437"/>
            <a:ext cx="78362" cy="7836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07A8D25-DA49-69A8-40FB-C3A72B0378D4}"/>
              </a:ext>
            </a:extLst>
          </p:cNvPr>
          <p:cNvCxnSpPr/>
          <p:nvPr/>
        </p:nvCxnSpPr>
        <p:spPr>
          <a:xfrm>
            <a:off x="10812370" y="852825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45F5D2F-21A5-2EC6-7C93-0ECA295CEB38}"/>
              </a:ext>
            </a:extLst>
          </p:cNvPr>
          <p:cNvCxnSpPr>
            <a:cxnSpLocks/>
          </p:cNvCxnSpPr>
          <p:nvPr/>
        </p:nvCxnSpPr>
        <p:spPr>
          <a:xfrm>
            <a:off x="7573966" y="3008531"/>
            <a:ext cx="3238404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633D460-3483-A1F9-C790-0CDC12527244}"/>
              </a:ext>
            </a:extLst>
          </p:cNvPr>
          <p:cNvCxnSpPr>
            <a:cxnSpLocks/>
          </p:cNvCxnSpPr>
          <p:nvPr/>
        </p:nvCxnSpPr>
        <p:spPr>
          <a:xfrm>
            <a:off x="8119205" y="852825"/>
            <a:ext cx="0" cy="215570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EC0C8C1-8ABC-01DA-8B62-1D4C67ED9EB5}"/>
              </a:ext>
            </a:extLst>
          </p:cNvPr>
          <p:cNvCxnSpPr>
            <a:cxnSpLocks/>
          </p:cNvCxnSpPr>
          <p:nvPr/>
        </p:nvCxnSpPr>
        <p:spPr>
          <a:xfrm>
            <a:off x="8655111" y="3008531"/>
            <a:ext cx="0" cy="3238665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0DC4BC5-329A-F09F-5F75-3A0354731643}"/>
              </a:ext>
            </a:extLst>
          </p:cNvPr>
          <p:cNvCxnSpPr/>
          <p:nvPr/>
        </p:nvCxnSpPr>
        <p:spPr>
          <a:xfrm>
            <a:off x="12977858" y="852825"/>
            <a:ext cx="0" cy="539437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FD72AF66-B32A-FD42-C417-59C75BE31C1D}"/>
              </a:ext>
            </a:extLst>
          </p:cNvPr>
          <p:cNvCxnSpPr>
            <a:cxnSpLocks/>
          </p:cNvCxnSpPr>
          <p:nvPr/>
        </p:nvCxnSpPr>
        <p:spPr>
          <a:xfrm>
            <a:off x="10804750" y="3559200"/>
            <a:ext cx="2203588" cy="0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L 도형 86">
            <a:extLst>
              <a:ext uri="{FF2B5EF4-FFF2-40B4-BE49-F238E27FC236}">
                <a16:creationId xmlns:a16="http://schemas.microsoft.com/office/drawing/2014/main" id="{54EB6550-6779-CE93-96D3-F1363C05B099}"/>
              </a:ext>
            </a:extLst>
          </p:cNvPr>
          <p:cNvSpPr/>
          <p:nvPr/>
        </p:nvSpPr>
        <p:spPr>
          <a:xfrm rot="2700000" flipH="1">
            <a:off x="5001034" y="1591682"/>
            <a:ext cx="265041" cy="505107"/>
          </a:xfrm>
          <a:prstGeom prst="corner">
            <a:avLst>
              <a:gd name="adj1" fmla="val 15555"/>
              <a:gd name="adj2" fmla="val 1848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929B9E0-1836-2160-8257-03528ADC3FD0}"/>
              </a:ext>
            </a:extLst>
          </p:cNvPr>
          <p:cNvSpPr/>
          <p:nvPr/>
        </p:nvSpPr>
        <p:spPr>
          <a:xfrm>
            <a:off x="10870915" y="901016"/>
            <a:ext cx="2106943" cy="5363012"/>
          </a:xfrm>
          <a:prstGeom prst="rect">
            <a:avLst/>
          </a:prstGeom>
          <a:solidFill>
            <a:srgbClr val="FFFF0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AE47543-BD24-B26C-3B2E-156E2457CA0B}"/>
              </a:ext>
            </a:extLst>
          </p:cNvPr>
          <p:cNvSpPr/>
          <p:nvPr/>
        </p:nvSpPr>
        <p:spPr>
          <a:xfrm>
            <a:off x="13031828" y="901016"/>
            <a:ext cx="443401" cy="534617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4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846</Words>
  <Application>Microsoft Office PowerPoint</Application>
  <PresentationFormat>와이드스크린</PresentationFormat>
  <Paragraphs>384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965</dc:creator>
  <cp:lastModifiedBy>965</cp:lastModifiedBy>
  <cp:revision>4</cp:revision>
  <dcterms:created xsi:type="dcterms:W3CDTF">2024-06-23T14:10:37Z</dcterms:created>
  <dcterms:modified xsi:type="dcterms:W3CDTF">2024-06-30T08:31:01Z</dcterms:modified>
</cp:coreProperties>
</file>