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-87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24575,'-1'1'0,"-1"3"0,0 1 0,-1 2 0,0 1 0,0 2 0,1 1 0,1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24575,'1'0'0,"3"0"0,1 0 0,2 0 0,1 0 0</inkml:trace>
  <inkml:trace contextRef="#ctx0" brushRef="#br0" timeOffset="1">98 1 24575,'1'0'0,"3"0"0,1 0 0,3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59.3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0 107 24575,'17'0'0,"-12"0"0,0 1 0,0-1 0,0-1 0,0 1 0,1-1 0,-1 0 0,9-3 0,-12 3 0,0 0 0,-1 0 0,1 0 0,-1 0 0,1-1 0,-1 1 0,0 0 0,0-1 0,1 0 0,-1 1 0,0-1 0,0 1 0,-1-1 0,1 0 0,0 0 0,0 0 0,-1 1 0,1-1 0,-1 0 0,0 0 0,0 0 0,1 0 0,-1 0 0,0 0 0,-1-3 0,0-51-1365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0.0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0.4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 24575,'0'-2'0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0.8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16 24575,'-1'0'0,"-3"-2"0,-1-1 0,-4-1 0,-1 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1.1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6 24575,'-2'-1'0,"-1"-1"0,-2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1.5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103 27 24575,'0'-2'0,"-2"0"0,-3 1 0,-1-2 0,0-1 0</inkml:trace>
  <inkml:trace contextRef="#ctx0" brushRef="#br0" timeOffset="1">41 1 24575,'-1'0'0,"-3"0"0,-3 0 0,-2 0 0,-1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1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 10 24575,'-1'0'0,"-3"0"0,0-2 0,-2 0 0,-2 0 0,-3 1 0,0 0 0,-1 0 0,3 1-8191</inkml:trace>
  <inkml:trace contextRef="#ctx0" brushRef="#br0" timeOffset="1">35 1 24575,'-2'0'0,"-1"0"0,-3 0 0,-1 0 0,-1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24575,'2'0'0,"1"0"0,3 0 0,1 0 0,1 0 0,0 0 0,1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2.1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1 24575,'-2'0'0,"-3"0"0,-2 0 0,-2 0 0,-2 0 0,-1 0 0,1 0 0,1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2.5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1 24575,'-2'0'0,"-1"0"0,-3 0 0,-1 0 0,-1 0 0,0 0 0,-1 0 0,0 0 0</inkml:trace>
  <inkml:trace contextRef="#ctx0" brushRef="#br0" timeOffset="1">1 10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24575,'-1'1'0,"-1"3"0,0 1 0,-1 2 0,0 1 0,0 2 0,1 1 0,1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1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24575,'2'0'0,"1"0"0,3 0 0,1 0 0,1 0 0,0 0 0,1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24575,'2'0'0,"1"2"0,4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24575,'2'1'0,"1"2"0,3 1 0,1 0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24575,'2'0'0,"1"0"0,3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1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24575,'1'0'0,"3"0"0,1 0 0,2 0 0,1 0 0</inkml:trace>
  <inkml:trace contextRef="#ctx0" brushRef="#br0" timeOffset="1">98 1 24575,'1'0'0,"3"0"0,1 0 0,3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59.34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0 107 24575,'17'0'0,"-12"0"0,0 1 0,0-1 0,0-1 0,0 1 0,1-1 0,-1 0 0,9-3 0,-12 3 0,0 0 0,-1 0 0,1 0 0,-1 0 0,1-1 0,-1 1 0,0 0 0,0-1 0,1 0 0,-1 1 0,0-1 0,0 1 0,-1-1 0,1 0 0,0 0 0,0 0 0,-1 1 0,1-1 0,-1 0 0,0 0 0,0 0 0,1 0 0,-1 0 0,0 0 0,-1-3 0,0-51-1365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0.0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0.4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 24575,'0'-2'0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0.8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40 16 24575,'-1'0'0,"-3"-2"0,-1-1 0,-4-1 0,-1 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1.1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6 24575,'-2'-1'0,"-1"-1"0,-2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1.5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103 27 24575,'0'-2'0,"-2"0"0,-3 1 0,-1-2 0,0-1 0</inkml:trace>
  <inkml:trace contextRef="#ctx0" brushRef="#br0" timeOffset="1">41 1 24575,'-1'0'0,"-3"0"0,-3 0 0,-2 0 0,-1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2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1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140 10 24575,'-1'0'0,"-3"0"0,0-2 0,-2 0 0,-2 0 0,-3 1 0,0 0 0,-1 0 0,3 1-8191</inkml:trace>
  <inkml:trace contextRef="#ctx0" brushRef="#br0" timeOffset="1">35 1 24575,'-2'0'0,"-1"0"0,-3 0 0,-1 0 0,-1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2.1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 1 24575,'-2'0'0,"-3"0"0,-2 0 0,-2 0 0,-2 0 0,-1 0 0,1 0 0,1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8:02.5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89 1 24575,'-2'0'0,"-1"0"0,-3 0 0,-1 0 0,-1 0 0,0 0 0,-1 0 0,0 0 0</inkml:trace>
  <inkml:trace contextRef="#ctx0" brushRef="#br0" timeOffset="1">1 10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24575,'2'0'0,"1"2"0,4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2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24575,'2'1'0,"1"2"0,3 1 0,1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4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24575,'2'0'0,"1"0"0,3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2T15:37:3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7DA7D-EB4D-F7B9-7AA9-BA23CD100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603D12-6E1B-1C37-3559-022F59E7A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5E869-5F83-A446-5F88-52EF5F3C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EC873-A6B8-9A7F-0914-659A1365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67D34-4411-CE61-68BF-0FECDCB3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9E3A6-B2A4-ECFC-C0F1-0D2CD89B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296D5-F4BF-CDA0-A594-DBBAFF0E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B9697-1665-BEC8-EBA0-5812EFAC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7BF84-4436-4431-5785-54976C2B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63CFD-6DEC-061D-E830-E26569C9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8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48B5CA-DA96-77B6-4A5E-64F382F8A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6FD760-4E3B-5771-A8A9-35649B0A3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4A2E6-E3B8-EDC7-6188-4996A660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31C00-B2CD-9184-6CCD-FC4F0D1C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B707C0-3CF7-04A0-A2DA-EE39D21F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8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166A-5D4A-43A4-4B69-62D534BD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65968-FFE0-B0BD-CDE1-543B6F1C5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F1DC9-4CB7-44B6-5A96-DC1EAF1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EEF88-1D44-32A5-0433-246D41B3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D200A-4C5D-D314-45D6-6B1402D1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940A5-15F1-2B22-D858-E78AA9CF8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3EE226-441F-8C1D-A749-0C8B0BDD6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19E68-D416-0F41-118D-100A92A6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B4637-B0E7-841D-45B6-2A5C270A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53503-5CBF-C3E8-CE3D-C3C4F9A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1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A448-2D8A-5EE6-5829-8CCB48F0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2A3A7-1665-78A8-23CE-BAC2BA2BC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187037-CFDA-2A7A-6071-FF098326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6EBB6-C556-FCAA-1033-8022CB80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57E5F-F5A1-5495-7EE0-E390090A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80465-B8D0-DE25-D769-82C40F6C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093F0-598A-6B6A-F16B-71574C8B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DC0B1-8B54-C485-8D04-EAFCBDE6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86017-AB67-3CE7-4BA6-3276DB48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FAA9BB-04B4-EADE-A4C3-A74D013FA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244E7B-97BE-0AAA-A964-25A66343B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61626C-870E-A7A9-B55D-C676E1ED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8430E2-77AF-12AC-1406-CD6D9B3D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FC2FA9-DA36-155E-35FF-4AF33FD2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07EDE-029B-086A-58F0-6BE8564A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0E7E42-4F44-A5D4-9892-344AEA93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94804E-628F-B614-7C14-45B90833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BEB06C-240E-DA64-A282-BBD2C378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9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667B7C-00B6-C240-329F-E617260C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B7F89D-B6EB-AB11-54EF-E5311F96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F5732-7AC8-DA0F-A65C-73BA4EA8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6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8E05C-9B0D-5D15-6979-29E5F39E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DF2E-1999-671A-09A0-ED237B17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CBA261-3272-D674-7A18-0326F01E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2C1C4-C1DC-5281-D49F-C057BC1E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1496F-99BC-B719-51E1-82048356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92DCF1-4CE0-7FA5-77CE-53C6F616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23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D84BB-6254-990D-74A9-5D40FD98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BC178F-5EE6-9555-32C4-F68C60F2D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15C9B-5D51-5EDB-F5D4-149B8E5A1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BA33D-C1FA-7ADF-952A-574D1003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E7356-49CE-09D0-ABA3-76A20709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BBB7E-C054-8C6D-E372-A07756B0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041243-65C3-BB2E-AC4C-FCCF72EE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9C119-BC3D-6E58-8986-9458E8C95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7E46E-142E-8219-8822-1705799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54369-A536-4E20-A4D9-565A822D0D93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3C674-5D67-DC1F-C119-87F7C96D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62330-CC89-E39B-4F9F-455F5D164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E38F-5131-44A6-B2C1-6F15C7187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2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1.xml"/><Relationship Id="rId26" Type="http://schemas.openxmlformats.org/officeDocument/2006/relationships/customXml" Target="../ink/ink5.xml"/><Relationship Id="rId39" Type="http://schemas.openxmlformats.org/officeDocument/2006/relationships/customXml" Target="../ink/ink13.xml"/><Relationship Id="rId21" Type="http://schemas.openxmlformats.org/officeDocument/2006/relationships/image" Target="../media/image33.png"/><Relationship Id="rId34" Type="http://schemas.openxmlformats.org/officeDocument/2006/relationships/image" Target="../media/image39.png"/><Relationship Id="rId42" Type="http://schemas.openxmlformats.org/officeDocument/2006/relationships/image" Target="../media/image42.png"/><Relationship Id="rId47" Type="http://schemas.openxmlformats.org/officeDocument/2006/relationships/customXml" Target="../ink/ink17.xml"/><Relationship Id="rId50" Type="http://schemas.openxmlformats.org/officeDocument/2006/relationships/image" Target="../media/image46.png"/><Relationship Id="rId55" Type="http://schemas.openxmlformats.org/officeDocument/2006/relationships/customXml" Target="../ink/ink21.xml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37.png"/><Relationship Id="rId11" Type="http://schemas.openxmlformats.org/officeDocument/2006/relationships/image" Target="../media/image25.png"/><Relationship Id="rId24" Type="http://schemas.openxmlformats.org/officeDocument/2006/relationships/customXml" Target="../ink/ink4.xml"/><Relationship Id="rId32" Type="http://schemas.openxmlformats.org/officeDocument/2006/relationships/image" Target="../media/image38.png"/><Relationship Id="rId37" Type="http://schemas.openxmlformats.org/officeDocument/2006/relationships/customXml" Target="../ink/ink11.xml"/><Relationship Id="rId40" Type="http://schemas.openxmlformats.org/officeDocument/2006/relationships/image" Target="../media/image41.png"/><Relationship Id="rId45" Type="http://schemas.openxmlformats.org/officeDocument/2006/relationships/customXml" Target="../ink/ink16.xml"/><Relationship Id="rId53" Type="http://schemas.openxmlformats.org/officeDocument/2006/relationships/customXml" Target="../ink/ink20.xml"/><Relationship Id="rId58" Type="http://schemas.openxmlformats.org/officeDocument/2006/relationships/image" Target="../media/image51.png"/><Relationship Id="rId5" Type="http://schemas.openxmlformats.org/officeDocument/2006/relationships/image" Target="../media/image19.png"/><Relationship Id="rId19" Type="http://schemas.openxmlformats.org/officeDocument/2006/relationships/image" Target="../media/image32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customXml" Target="../ink/ink3.xml"/><Relationship Id="rId27" Type="http://schemas.openxmlformats.org/officeDocument/2006/relationships/image" Target="../media/image36.png"/><Relationship Id="rId30" Type="http://schemas.openxmlformats.org/officeDocument/2006/relationships/customXml" Target="../ink/ink7.xml"/><Relationship Id="rId35" Type="http://schemas.openxmlformats.org/officeDocument/2006/relationships/customXml" Target="../ink/ink10.xml"/><Relationship Id="rId43" Type="http://schemas.openxmlformats.org/officeDocument/2006/relationships/customXml" Target="../ink/ink15.xml"/><Relationship Id="rId48" Type="http://schemas.openxmlformats.org/officeDocument/2006/relationships/image" Target="../media/image45.png"/><Relationship Id="rId56" Type="http://schemas.openxmlformats.org/officeDocument/2006/relationships/image" Target="../media/image49.png"/><Relationship Id="rId8" Type="http://schemas.openxmlformats.org/officeDocument/2006/relationships/image" Target="../media/image22.png"/><Relationship Id="rId51" Type="http://schemas.openxmlformats.org/officeDocument/2006/relationships/customXml" Target="../ink/ink19.xml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5.png"/><Relationship Id="rId33" Type="http://schemas.openxmlformats.org/officeDocument/2006/relationships/customXml" Target="../ink/ink9.xml"/><Relationship Id="rId38" Type="http://schemas.openxmlformats.org/officeDocument/2006/relationships/customXml" Target="../ink/ink12.xml"/><Relationship Id="rId46" Type="http://schemas.openxmlformats.org/officeDocument/2006/relationships/image" Target="../media/image44.png"/><Relationship Id="rId59" Type="http://schemas.openxmlformats.org/officeDocument/2006/relationships/image" Target="../media/image52.png"/><Relationship Id="rId20" Type="http://schemas.openxmlformats.org/officeDocument/2006/relationships/customXml" Target="../ink/ink2.xml"/><Relationship Id="rId41" Type="http://schemas.openxmlformats.org/officeDocument/2006/relationships/customXml" Target="../ink/ink14.xml"/><Relationship Id="rId54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5" Type="http://schemas.openxmlformats.org/officeDocument/2006/relationships/image" Target="../media/image29.png"/><Relationship Id="rId23" Type="http://schemas.openxmlformats.org/officeDocument/2006/relationships/image" Target="../media/image34.png"/><Relationship Id="rId28" Type="http://schemas.openxmlformats.org/officeDocument/2006/relationships/customXml" Target="../ink/ink6.xml"/><Relationship Id="rId36" Type="http://schemas.openxmlformats.org/officeDocument/2006/relationships/image" Target="../media/image40.png"/><Relationship Id="rId49" Type="http://schemas.openxmlformats.org/officeDocument/2006/relationships/customXml" Target="../ink/ink18.xml"/><Relationship Id="rId57" Type="http://schemas.openxmlformats.org/officeDocument/2006/relationships/image" Target="../media/image50.png"/><Relationship Id="rId10" Type="http://schemas.openxmlformats.org/officeDocument/2006/relationships/image" Target="../media/image24.png"/><Relationship Id="rId31" Type="http://schemas.openxmlformats.org/officeDocument/2006/relationships/customXml" Target="../ink/ink8.xml"/><Relationship Id="rId44" Type="http://schemas.openxmlformats.org/officeDocument/2006/relationships/image" Target="../media/image43.png"/><Relationship Id="rId52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image" Target="../media/image41.png"/><Relationship Id="rId21" Type="http://schemas.openxmlformats.org/officeDocument/2006/relationships/customXml" Target="../ink/ink24.xml"/><Relationship Id="rId34" Type="http://schemas.openxmlformats.org/officeDocument/2006/relationships/customXml" Target="../ink/ink31.xml"/><Relationship Id="rId42" Type="http://schemas.openxmlformats.org/officeDocument/2006/relationships/customXml" Target="../ink/ink36.xml"/><Relationship Id="rId47" Type="http://schemas.openxmlformats.org/officeDocument/2006/relationships/image" Target="../media/image45.png"/><Relationship Id="rId50" Type="http://schemas.openxmlformats.org/officeDocument/2006/relationships/customXml" Target="../ink/ink40.xml"/><Relationship Id="rId55" Type="http://schemas.openxmlformats.org/officeDocument/2006/relationships/image" Target="../media/image49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6" Type="http://schemas.openxmlformats.org/officeDocument/2006/relationships/image" Target="../media/image64.png"/><Relationship Id="rId29" Type="http://schemas.openxmlformats.org/officeDocument/2006/relationships/customXml" Target="../ink/ink28.xml"/><Relationship Id="rId11" Type="http://schemas.openxmlformats.org/officeDocument/2006/relationships/image" Target="../media/image26.png"/><Relationship Id="rId24" Type="http://schemas.openxmlformats.org/officeDocument/2006/relationships/image" Target="../media/image35.png"/><Relationship Id="rId32" Type="http://schemas.openxmlformats.org/officeDocument/2006/relationships/customXml" Target="../ink/ink30.xml"/><Relationship Id="rId37" Type="http://schemas.openxmlformats.org/officeDocument/2006/relationships/customXml" Target="../ink/ink33.xml"/><Relationship Id="rId40" Type="http://schemas.openxmlformats.org/officeDocument/2006/relationships/customXml" Target="../ink/ink35.xml"/><Relationship Id="rId45" Type="http://schemas.openxmlformats.org/officeDocument/2006/relationships/image" Target="../media/image44.png"/><Relationship Id="rId53" Type="http://schemas.openxmlformats.org/officeDocument/2006/relationships/image" Target="../media/image48.png"/><Relationship Id="rId58" Type="http://schemas.openxmlformats.org/officeDocument/2006/relationships/image" Target="../media/image66.png"/><Relationship Id="rId5" Type="http://schemas.openxmlformats.org/officeDocument/2006/relationships/image" Target="../media/image56.png"/><Relationship Id="rId19" Type="http://schemas.openxmlformats.org/officeDocument/2006/relationships/customXml" Target="../ink/ink23.xml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29.png"/><Relationship Id="rId22" Type="http://schemas.openxmlformats.org/officeDocument/2006/relationships/image" Target="../media/image34.png"/><Relationship Id="rId27" Type="http://schemas.openxmlformats.org/officeDocument/2006/relationships/customXml" Target="../ink/ink27.xml"/><Relationship Id="rId30" Type="http://schemas.openxmlformats.org/officeDocument/2006/relationships/customXml" Target="../ink/ink29.xml"/><Relationship Id="rId35" Type="http://schemas.openxmlformats.org/officeDocument/2006/relationships/image" Target="../media/image40.png"/><Relationship Id="rId43" Type="http://schemas.openxmlformats.org/officeDocument/2006/relationships/image" Target="../media/image43.png"/><Relationship Id="rId48" Type="http://schemas.openxmlformats.org/officeDocument/2006/relationships/customXml" Target="../ink/ink39.xml"/><Relationship Id="rId56" Type="http://schemas.openxmlformats.org/officeDocument/2006/relationships/image" Target="../media/image50.png"/><Relationship Id="rId8" Type="http://schemas.openxmlformats.org/officeDocument/2006/relationships/image" Target="../media/image58.png"/><Relationship Id="rId51" Type="http://schemas.openxmlformats.org/officeDocument/2006/relationships/image" Target="../media/image47.png"/><Relationship Id="rId3" Type="http://schemas.openxmlformats.org/officeDocument/2006/relationships/image" Target="../media/image54.png"/><Relationship Id="rId12" Type="http://schemas.openxmlformats.org/officeDocument/2006/relationships/image" Target="../media/image6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image" Target="../media/image39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59" Type="http://schemas.openxmlformats.org/officeDocument/2006/relationships/image" Target="../media/image67.png"/><Relationship Id="rId20" Type="http://schemas.openxmlformats.org/officeDocument/2006/relationships/image" Target="../media/image33.png"/><Relationship Id="rId41" Type="http://schemas.openxmlformats.org/officeDocument/2006/relationships/image" Target="../media/image42.png"/><Relationship Id="rId54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5" Type="http://schemas.openxmlformats.org/officeDocument/2006/relationships/image" Target="../media/image63.png"/><Relationship Id="rId23" Type="http://schemas.openxmlformats.org/officeDocument/2006/relationships/customXml" Target="../ink/ink25.xml"/><Relationship Id="rId28" Type="http://schemas.openxmlformats.org/officeDocument/2006/relationships/image" Target="../media/image37.png"/><Relationship Id="rId36" Type="http://schemas.openxmlformats.org/officeDocument/2006/relationships/customXml" Target="../ink/ink32.xml"/><Relationship Id="rId49" Type="http://schemas.openxmlformats.org/officeDocument/2006/relationships/image" Target="../media/image46.png"/><Relationship Id="rId57" Type="http://schemas.openxmlformats.org/officeDocument/2006/relationships/image" Target="../media/image65.png"/><Relationship Id="rId10" Type="http://schemas.openxmlformats.org/officeDocument/2006/relationships/image" Target="../media/image60.png"/><Relationship Id="rId31" Type="http://schemas.openxmlformats.org/officeDocument/2006/relationships/image" Target="../media/image38.png"/><Relationship Id="rId44" Type="http://schemas.openxmlformats.org/officeDocument/2006/relationships/customXml" Target="../ink/ink37.xml"/><Relationship Id="rId52" Type="http://schemas.openxmlformats.org/officeDocument/2006/relationships/customXml" Target="../ink/ink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5CB84765-E34A-3F70-4798-3C0AF64F6D01}"/>
              </a:ext>
            </a:extLst>
          </p:cNvPr>
          <p:cNvGrpSpPr/>
          <p:nvPr/>
        </p:nvGrpSpPr>
        <p:grpSpPr>
          <a:xfrm>
            <a:off x="1893465" y="889065"/>
            <a:ext cx="6989559" cy="4574475"/>
            <a:chOff x="2312565" y="1071945"/>
            <a:chExt cx="6989559" cy="45744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5DBF9B-DD72-7B83-0450-5F22575BF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2565" y="1071945"/>
              <a:ext cx="3430856" cy="45744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FD23AD-57AE-167F-697D-4F2018A4C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873788"/>
              <a:ext cx="3206124" cy="28855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66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69A225-5F53-4782-5BF7-8263878D6551}"/>
              </a:ext>
            </a:extLst>
          </p:cNvPr>
          <p:cNvGrpSpPr/>
          <p:nvPr/>
        </p:nvGrpSpPr>
        <p:grpSpPr>
          <a:xfrm>
            <a:off x="1013506" y="483332"/>
            <a:ext cx="5022144" cy="5513019"/>
            <a:chOff x="2273895" y="440083"/>
            <a:chExt cx="5022144" cy="551301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89A98F6-C712-4DA5-6E12-01DA32B3DE31}"/>
                </a:ext>
              </a:extLst>
            </p:cNvPr>
            <p:cNvGrpSpPr/>
            <p:nvPr/>
          </p:nvGrpSpPr>
          <p:grpSpPr>
            <a:xfrm>
              <a:off x="2400778" y="440083"/>
              <a:ext cx="4705349" cy="5016157"/>
              <a:chOff x="1749425" y="730467"/>
              <a:chExt cx="4705349" cy="5016157"/>
            </a:xfrm>
          </p:grpSpPr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8DB0FC65-B274-35B4-1043-1AFA7D4877CD}"/>
                  </a:ext>
                </a:extLst>
              </p:cNvPr>
              <p:cNvCxnSpPr>
                <a:cxnSpLocks/>
                <a:endCxn id="73" idx="6"/>
              </p:cNvCxnSpPr>
              <p:nvPr/>
            </p:nvCxnSpPr>
            <p:spPr>
              <a:xfrm flipH="1">
                <a:off x="2973007" y="4516341"/>
                <a:ext cx="720969" cy="3822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0E6DC508-C281-4899-A562-BBB28AE2877D}"/>
                  </a:ext>
                </a:extLst>
              </p:cNvPr>
              <p:cNvGrpSpPr/>
              <p:nvPr/>
            </p:nvGrpSpPr>
            <p:grpSpPr>
              <a:xfrm>
                <a:off x="2246870" y="1778240"/>
                <a:ext cx="2897660" cy="2897660"/>
                <a:chOff x="4447609" y="2054310"/>
                <a:chExt cx="2897660" cy="2897660"/>
              </a:xfrm>
            </p:grpSpPr>
            <p:sp>
              <p:nvSpPr>
                <p:cNvPr id="4" name="부분 원형 3">
                  <a:extLst>
                    <a:ext uri="{FF2B5EF4-FFF2-40B4-BE49-F238E27FC236}">
                      <a16:creationId xmlns:a16="http://schemas.microsoft.com/office/drawing/2014/main" id="{5B83E043-B959-98E7-3557-5C29C2EE8CF7}"/>
                    </a:ext>
                  </a:extLst>
                </p:cNvPr>
                <p:cNvSpPr/>
                <p:nvPr/>
              </p:nvSpPr>
              <p:spPr>
                <a:xfrm flipV="1">
                  <a:off x="4447609" y="2054310"/>
                  <a:ext cx="2897660" cy="2897660"/>
                </a:xfrm>
                <a:prstGeom prst="pie">
                  <a:avLst>
                    <a:gd name="adj1" fmla="val 0"/>
                    <a:gd name="adj2" fmla="val 10743251"/>
                  </a:avLst>
                </a:prstGeom>
                <a:noFill/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C6DC06B0-A739-35AB-F76B-3D1F0FA26642}"/>
                    </a:ext>
                  </a:extLst>
                </p:cNvPr>
                <p:cNvSpPr/>
                <p:nvPr/>
              </p:nvSpPr>
              <p:spPr>
                <a:xfrm>
                  <a:off x="4447609" y="3013824"/>
                  <a:ext cx="2897660" cy="9452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A038685-8A1C-D77C-664D-E33CA55C6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5700" y="1906270"/>
                <a:ext cx="1333500" cy="1297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E530F7B-878D-C10E-FDFF-405022713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9425" y="3204248"/>
                <a:ext cx="38322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948684C-E0B3-3298-0179-29377A801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95700" y="1055370"/>
                <a:ext cx="0" cy="34605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D521414-542C-17C7-6337-4A6580AF3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9194" y="730467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D521414-542C-17C7-6337-4A6580AF3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9194" y="730467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2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0214A-A456-2D74-CF14-139F3C182EDA}"/>
                      </a:ext>
                    </a:extLst>
                  </p:cNvPr>
                  <p:cNvSpPr txBox="1"/>
                  <p:nvPr/>
                </p:nvSpPr>
                <p:spPr>
                  <a:xfrm>
                    <a:off x="5051978" y="1639740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0214A-A456-2D74-CF14-139F3C182E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1978" y="1639740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2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D8B9C6-B701-3E6A-450C-71D8275B3D0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1091" y="3036911"/>
                    <a:ext cx="3205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CD8B9C6-B701-3E6A-450C-71D8275B3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1091" y="3036911"/>
                    <a:ext cx="32053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284B5D1-2DEE-E425-79EF-997C98A97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0346" y="1165235"/>
                <a:ext cx="1832191" cy="2945305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78827E9-488A-A844-99E1-D1AE54CBD7A5}"/>
                  </a:ext>
                </a:extLst>
              </p:cNvPr>
              <p:cNvSpPr/>
              <p:nvPr/>
            </p:nvSpPr>
            <p:spPr>
              <a:xfrm>
                <a:off x="4935888" y="1127041"/>
                <a:ext cx="56018" cy="56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595D608-0565-7FB3-20ED-B27FA2D6D62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1517" y="858955"/>
                    <a:ext cx="2300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595D608-0565-7FB3-20ED-B27FA2D6D6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1517" y="858955"/>
                    <a:ext cx="23006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919" r="-18919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7775262-A79E-4E05-A752-792105D6E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92325" y="4516868"/>
                <a:ext cx="1603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EF0EC66E-507A-1448-A6C2-4BF0E2F6FA24}"/>
                  </a:ext>
                </a:extLst>
              </p:cNvPr>
              <p:cNvCxnSpPr>
                <a:cxnSpLocks/>
                <a:endCxn id="67" idx="7"/>
              </p:cNvCxnSpPr>
              <p:nvPr/>
            </p:nvCxnSpPr>
            <p:spPr>
              <a:xfrm flipH="1">
                <a:off x="2500683" y="4073267"/>
                <a:ext cx="643193" cy="104913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E07E98-9984-E893-877F-ACD7257E3E74}"/>
                      </a:ext>
                    </a:extLst>
                  </p:cNvPr>
                  <p:cNvSpPr txBox="1"/>
                  <p:nvPr/>
                </p:nvSpPr>
                <p:spPr>
                  <a:xfrm>
                    <a:off x="2386092" y="5157651"/>
                    <a:ext cx="224420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E07E98-9984-E893-877F-ACD7257E3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6092" y="5157651"/>
                    <a:ext cx="224420" cy="2308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7778" t="-5405" r="-30556" b="-4594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A564DCA-BA84-F10F-A578-90992BC3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448" y="4912801"/>
                    <a:ext cx="177100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A564DCA-BA84-F10F-A578-90992BC3D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448" y="4912801"/>
                    <a:ext cx="177100" cy="2308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690" r="-17241"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원호 71">
                <a:extLst>
                  <a:ext uri="{FF2B5EF4-FFF2-40B4-BE49-F238E27FC236}">
                    <a16:creationId xmlns:a16="http://schemas.microsoft.com/office/drawing/2014/main" id="{7023E8DB-53B9-1690-D2E1-ED872500838A}"/>
                  </a:ext>
                </a:extLst>
              </p:cNvPr>
              <p:cNvSpPr/>
              <p:nvPr/>
            </p:nvSpPr>
            <p:spPr>
              <a:xfrm rot="11795145">
                <a:off x="3055871" y="3709795"/>
                <a:ext cx="201730" cy="1282449"/>
              </a:xfrm>
              <a:prstGeom prst="arc">
                <a:avLst>
                  <a:gd name="adj1" fmla="val 16472153"/>
                  <a:gd name="adj2" fmla="val 3824436"/>
                </a:avLst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A8AB36F-C623-AF15-5D67-58A426659034}"/>
                  </a:ext>
                </a:extLst>
              </p:cNvPr>
              <p:cNvSpPr/>
              <p:nvPr/>
            </p:nvSpPr>
            <p:spPr>
              <a:xfrm>
                <a:off x="2916989" y="4870619"/>
                <a:ext cx="56018" cy="56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23B0557-863A-E780-71A6-C5CFF6DEF5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950" y="4233859"/>
                    <a:ext cx="2128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23B0557-863A-E780-71A6-C5CFF6DEF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950" y="4233859"/>
                    <a:ext cx="21281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824" r="-882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E2D3C27-A958-FC58-7FBE-3D7328C62720}"/>
                      </a:ext>
                    </a:extLst>
                  </p:cNvPr>
                  <p:cNvSpPr txBox="1"/>
                  <p:nvPr/>
                </p:nvSpPr>
                <p:spPr>
                  <a:xfrm>
                    <a:off x="2640876" y="546962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E2D3C27-A958-FC58-7FBE-3D7328C62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0876" y="5469625"/>
                    <a:ext cx="21557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9444" r="-16667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7F1DAE2-D8C7-5EA9-F6A3-EB869BEE680E}"/>
                  </a:ext>
                </a:extLst>
              </p:cNvPr>
              <p:cNvSpPr/>
              <p:nvPr/>
            </p:nvSpPr>
            <p:spPr>
              <a:xfrm>
                <a:off x="3590925" y="4421674"/>
                <a:ext cx="104775" cy="92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3F833CC-DC13-E991-03A0-8685798B4034}"/>
                  </a:ext>
                </a:extLst>
              </p:cNvPr>
              <p:cNvSpPr/>
              <p:nvPr/>
            </p:nvSpPr>
            <p:spPr>
              <a:xfrm>
                <a:off x="3594493" y="3112399"/>
                <a:ext cx="104775" cy="92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평행 사변형 78">
                <a:extLst>
                  <a:ext uri="{FF2B5EF4-FFF2-40B4-BE49-F238E27FC236}">
                    <a16:creationId xmlns:a16="http://schemas.microsoft.com/office/drawing/2014/main" id="{4B174AFB-AC5C-F003-4D9D-68D81A81786C}"/>
                  </a:ext>
                </a:extLst>
              </p:cNvPr>
              <p:cNvSpPr/>
              <p:nvPr/>
            </p:nvSpPr>
            <p:spPr>
              <a:xfrm>
                <a:off x="3701808" y="3131820"/>
                <a:ext cx="148437" cy="71438"/>
              </a:xfrm>
              <a:prstGeom prst="parallelogram">
                <a:avLst>
                  <a:gd name="adj" fmla="val 1040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4105E232-447C-BCF7-E9D1-CC94FB6401AE}"/>
                  </a:ext>
                </a:extLst>
              </p:cNvPr>
              <p:cNvSpPr/>
              <p:nvPr/>
            </p:nvSpPr>
            <p:spPr>
              <a:xfrm>
                <a:off x="2452869" y="5114196"/>
                <a:ext cx="56018" cy="56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66967E3E-C2E2-EADD-EC61-F1D2AA737F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20000" flipH="1">
                <a:off x="2519080" y="4933780"/>
                <a:ext cx="395037" cy="18949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079DB69-5407-1BE6-3EEB-5F8A9BB5352D}"/>
                      </a:ext>
                    </a:extLst>
                  </p:cNvPr>
                  <p:cNvSpPr txBox="1"/>
                  <p:nvPr/>
                </p:nvSpPr>
                <p:spPr>
                  <a:xfrm>
                    <a:off x="3796723" y="2372321"/>
                    <a:ext cx="181973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5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079DB69-5407-1BE6-3EEB-5F8A9BB53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6723" y="2372321"/>
                    <a:ext cx="181973" cy="2308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667" r="-13333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B6E34115-B6E0-4704-0A61-204AAB9303AD}"/>
                  </a:ext>
                </a:extLst>
              </p:cNvPr>
              <p:cNvSpPr/>
              <p:nvPr/>
            </p:nvSpPr>
            <p:spPr>
              <a:xfrm rot="21002293">
                <a:off x="3398333" y="2599871"/>
                <a:ext cx="678180" cy="571500"/>
              </a:xfrm>
              <a:prstGeom prst="arc">
                <a:avLst>
                  <a:gd name="adj1" fmla="val 16200000"/>
                  <a:gd name="adj2" fmla="val 20033059"/>
                </a:avLst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13" name="오른쪽 중괄호 112">
                <a:extLst>
                  <a:ext uri="{FF2B5EF4-FFF2-40B4-BE49-F238E27FC236}">
                    <a16:creationId xmlns:a16="http://schemas.microsoft.com/office/drawing/2014/main" id="{B7C4670D-6185-323B-D08F-30792873D16B}"/>
                  </a:ext>
                </a:extLst>
              </p:cNvPr>
              <p:cNvSpPr/>
              <p:nvPr/>
            </p:nvSpPr>
            <p:spPr>
              <a:xfrm>
                <a:off x="3698997" y="3245253"/>
                <a:ext cx="259108" cy="1275599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D280CB-39FD-9DEF-25EA-2991D1110ABC}"/>
                  </a:ext>
                </a:extLst>
              </p:cNvPr>
              <p:cNvSpPr txBox="1"/>
              <p:nvPr/>
            </p:nvSpPr>
            <p:spPr>
              <a:xfrm>
                <a:off x="3889456" y="3744981"/>
                <a:ext cx="2565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 = 1 (normalized coordinate)</a:t>
                </a:r>
                <a:endPara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D66C1BE1-13C2-E1EA-9697-ED98DA10D8E8}"/>
                  </a:ext>
                </a:extLst>
              </p:cNvPr>
              <p:cNvSpPr/>
              <p:nvPr/>
            </p:nvSpPr>
            <p:spPr>
              <a:xfrm>
                <a:off x="3533763" y="4522607"/>
                <a:ext cx="171720" cy="76731"/>
              </a:xfrm>
              <a:prstGeom prst="parallelogram">
                <a:avLst>
                  <a:gd name="adj" fmla="val 12265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B9A7C81-18D5-EDEB-C03F-7AF7ACAED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04565" y="4515677"/>
                <a:ext cx="1010184" cy="9832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AC7EE87-CBB5-4534-AD63-6B915A5AA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00749" y="4501889"/>
                    <a:ext cx="16363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AC7EE87-CBB5-4534-AD63-6B915A5AA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749" y="4501889"/>
                    <a:ext cx="163635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2" r="-25926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2562DDBC-392A-B4A7-B3CA-723E450D0A67}"/>
                  </a:ext>
                </a:extLst>
              </p:cNvPr>
              <p:cNvSpPr/>
              <p:nvPr/>
            </p:nvSpPr>
            <p:spPr>
              <a:xfrm rot="13802040">
                <a:off x="3344929" y="4314634"/>
                <a:ext cx="678180" cy="571500"/>
              </a:xfrm>
              <a:prstGeom prst="arc">
                <a:avLst>
                  <a:gd name="adj1" fmla="val 17674828"/>
                  <a:gd name="adj2" fmla="val 19442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D43EC7C-072D-C680-C5F8-1F19EE485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242048" y="4646359"/>
                    <a:ext cx="5213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D43EC7C-072D-C680-C5F8-1F19EE4857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2048" y="4646359"/>
                    <a:ext cx="52136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529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FCD681-C2E7-E5D0-5B51-C4BDB6B5A9D5}"/>
                      </a:ext>
                    </a:extLst>
                  </p:cNvPr>
                  <p:cNvSpPr txBox="1"/>
                  <p:nvPr/>
                </p:nvSpPr>
                <p:spPr>
                  <a:xfrm>
                    <a:off x="2618159" y="5017220"/>
                    <a:ext cx="5075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AFCD681-C2E7-E5D0-5B51-C4BDB6B5A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8159" y="5017220"/>
                    <a:ext cx="507575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61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F806385-F148-9581-9011-8781A11162F8}"/>
                    </a:ext>
                  </a:extLst>
                </p:cNvPr>
                <p:cNvSpPr txBox="1"/>
                <p:nvPr/>
              </p:nvSpPr>
              <p:spPr>
                <a:xfrm>
                  <a:off x="2273895" y="5673025"/>
                  <a:ext cx="5022144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F806385-F148-9581-9011-8781A1116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3895" y="5673025"/>
                  <a:ext cx="5022144" cy="280077"/>
                </a:xfrm>
                <a:prstGeom prst="rect">
                  <a:avLst/>
                </a:prstGeom>
                <a:blipFill>
                  <a:blip r:embed="rId14"/>
                  <a:stretch>
                    <a:fillRect t="-4348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331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193A9EB-20F3-B8BE-D1FB-55224C058ED9}"/>
              </a:ext>
            </a:extLst>
          </p:cNvPr>
          <p:cNvGrpSpPr/>
          <p:nvPr/>
        </p:nvGrpSpPr>
        <p:grpSpPr>
          <a:xfrm>
            <a:off x="1342052" y="752646"/>
            <a:ext cx="8272528" cy="5016157"/>
            <a:chOff x="1180127" y="724071"/>
            <a:chExt cx="8272528" cy="5016157"/>
          </a:xfrm>
        </p:grpSpPr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17B1DC44-BAD5-A5A8-288B-AA692496EA02}"/>
                </a:ext>
              </a:extLst>
            </p:cNvPr>
            <p:cNvGrpSpPr/>
            <p:nvPr/>
          </p:nvGrpSpPr>
          <p:grpSpPr>
            <a:xfrm>
              <a:off x="1180127" y="724071"/>
              <a:ext cx="8272528" cy="5016157"/>
              <a:chOff x="1148377" y="698671"/>
              <a:chExt cx="8272528" cy="5016157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6405C035-286E-42ED-F80C-3C6FB0B2DF70}"/>
                  </a:ext>
                </a:extLst>
              </p:cNvPr>
              <p:cNvGrpSpPr/>
              <p:nvPr/>
            </p:nvGrpSpPr>
            <p:grpSpPr>
              <a:xfrm>
                <a:off x="1148377" y="698671"/>
                <a:ext cx="4705349" cy="5016157"/>
                <a:chOff x="913427" y="920921"/>
                <a:chExt cx="4705349" cy="5016157"/>
              </a:xfrm>
            </p:grpSpPr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66967E3E-C2E2-EADD-EC61-F1D2AA737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88694" y="4702448"/>
                  <a:ext cx="1142370" cy="610870"/>
                </a:xfrm>
                <a:prstGeom prst="straightConnector1">
                  <a:avLst/>
                </a:prstGeom>
                <a:ln w="19050">
                  <a:solidFill>
                    <a:srgbClr val="FFC000"/>
                  </a:solidFill>
                  <a:prstDash val="sys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8DB0FC65-B274-35B4-1043-1AFA7D487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37009" y="4702033"/>
                  <a:ext cx="720969" cy="382287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0E6DC508-C281-4899-A562-BBB28AE2877D}"/>
                    </a:ext>
                  </a:extLst>
                </p:cNvPr>
                <p:cNvGrpSpPr/>
                <p:nvPr/>
              </p:nvGrpSpPr>
              <p:grpSpPr>
                <a:xfrm>
                  <a:off x="1410872" y="1968694"/>
                  <a:ext cx="2897660" cy="2897660"/>
                  <a:chOff x="4447609" y="2054310"/>
                  <a:chExt cx="2897660" cy="2897660"/>
                </a:xfrm>
              </p:grpSpPr>
              <p:sp>
                <p:nvSpPr>
                  <p:cNvPr id="4" name="부분 원형 3">
                    <a:extLst>
                      <a:ext uri="{FF2B5EF4-FFF2-40B4-BE49-F238E27FC236}">
                        <a16:creationId xmlns:a16="http://schemas.microsoft.com/office/drawing/2014/main" id="{5B83E043-B959-98E7-3557-5C29C2EE8CF7}"/>
                      </a:ext>
                    </a:extLst>
                  </p:cNvPr>
                  <p:cNvSpPr/>
                  <p:nvPr/>
                </p:nvSpPr>
                <p:spPr>
                  <a:xfrm flipV="1">
                    <a:off x="4447609" y="2054310"/>
                    <a:ext cx="2897660" cy="2897660"/>
                  </a:xfrm>
                  <a:prstGeom prst="pie">
                    <a:avLst>
                      <a:gd name="adj1" fmla="val 0"/>
                      <a:gd name="adj2" fmla="val 10743251"/>
                    </a:avLst>
                  </a:prstGeom>
                  <a:noFill/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타원 5">
                    <a:extLst>
                      <a:ext uri="{FF2B5EF4-FFF2-40B4-BE49-F238E27FC236}">
                        <a16:creationId xmlns:a16="http://schemas.microsoft.com/office/drawing/2014/main" id="{C6DC06B0-A739-35AB-F76B-3D1F0FA26642}"/>
                      </a:ext>
                    </a:extLst>
                  </p:cNvPr>
                  <p:cNvSpPr/>
                  <p:nvPr/>
                </p:nvSpPr>
                <p:spPr>
                  <a:xfrm>
                    <a:off x="4447609" y="3013824"/>
                    <a:ext cx="2897660" cy="94529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FA038685-8A1C-D77C-664D-E33CA55C66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9702" y="2096724"/>
                  <a:ext cx="1333500" cy="12979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8E530F7B-878D-C10E-FDFF-405022713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3427" y="3394702"/>
                  <a:ext cx="383222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>
                  <a:extLst>
                    <a:ext uri="{FF2B5EF4-FFF2-40B4-BE49-F238E27FC236}">
                      <a16:creationId xmlns:a16="http://schemas.microsoft.com/office/drawing/2014/main" id="{F948684C-E0B3-3298-0179-29377A801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9702" y="1245824"/>
                  <a:ext cx="0" cy="34605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0D521414-542C-17C7-6337-4A6580AF38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23196" y="920921"/>
                      <a:ext cx="3111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0D521414-542C-17C7-6337-4A6580AF38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3196" y="920921"/>
                      <a:ext cx="311111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765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A7F0214A-A456-2D74-CF14-139F3C182E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5980" y="1830194"/>
                      <a:ext cx="2831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A7F0214A-A456-2D74-CF14-139F3C182E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5980" y="1830194"/>
                      <a:ext cx="283154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5217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CD8B9C6-B701-3E6A-450C-71D8275B3D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45093" y="3227365"/>
                      <a:ext cx="3205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BCD8B9C6-B701-3E6A-450C-71D8275B3D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45093" y="3227365"/>
                      <a:ext cx="320536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321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1284B5D1-2DEE-E425-79EF-997C98A97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09235" y="1355689"/>
                  <a:ext cx="1807304" cy="2887523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378827E9-488A-A844-99E1-D1AE54CBD7A5}"/>
                    </a:ext>
                  </a:extLst>
                </p:cNvPr>
                <p:cNvSpPr/>
                <p:nvPr/>
              </p:nvSpPr>
              <p:spPr>
                <a:xfrm>
                  <a:off x="4099890" y="1317495"/>
                  <a:ext cx="56018" cy="56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595D608-0565-7FB3-20ED-B27FA2D6D6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5519" y="1049409"/>
                      <a:ext cx="2300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6595D608-0565-7FB3-20ED-B27FA2D6D6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5519" y="1049409"/>
                      <a:ext cx="23006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8919" r="-18919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직선 화살표 연결선 53">
                  <a:extLst>
                    <a:ext uri="{FF2B5EF4-FFF2-40B4-BE49-F238E27FC236}">
                      <a16:creationId xmlns:a16="http://schemas.microsoft.com/office/drawing/2014/main" id="{17775262-A79E-4E05-A752-792105D6E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56327" y="4707322"/>
                  <a:ext cx="16033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2DE07E98-9984-E893-877F-ACD7257E3E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54310" y="5350467"/>
                      <a:ext cx="181139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2DE07E98-9984-E893-877F-ACD7257E3E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4310" y="5350467"/>
                      <a:ext cx="181139" cy="1846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3333" t="-3333" r="-26667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0A564DCA-BA84-F10F-A578-90992BC3D5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37538" y="5088931"/>
                      <a:ext cx="14292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0A564DCA-BA84-F10F-A578-90992BC3D5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7538" y="5088931"/>
                      <a:ext cx="142924" cy="18466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7391" r="-21739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FA8AB36F-C623-AF15-5D67-58A426659034}"/>
                    </a:ext>
                  </a:extLst>
                </p:cNvPr>
                <p:cNvSpPr/>
                <p:nvPr/>
              </p:nvSpPr>
              <p:spPr>
                <a:xfrm>
                  <a:off x="2080991" y="5061073"/>
                  <a:ext cx="56018" cy="56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123B0557-863A-E780-71A6-C5CFF6DEF5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2952" y="4424313"/>
                      <a:ext cx="2128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123B0557-863A-E780-71A6-C5CFF6DEF5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2952" y="4424313"/>
                      <a:ext cx="21281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571" r="-5714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1E2D3C27-A958-FC58-7FBE-3D7328C627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04878" y="5660079"/>
                      <a:ext cx="2155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1E2D3C27-A958-FC58-7FBE-3D7328C627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04878" y="5660079"/>
                      <a:ext cx="215572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444" r="-16667" b="-3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6" name="직사각형 75">
                  <a:extLst>
                    <a:ext uri="{FF2B5EF4-FFF2-40B4-BE49-F238E27FC236}">
                      <a16:creationId xmlns:a16="http://schemas.microsoft.com/office/drawing/2014/main" id="{27F1DAE2-D8C7-5EA9-F6A3-EB869BEE680E}"/>
                    </a:ext>
                  </a:extLst>
                </p:cNvPr>
                <p:cNvSpPr/>
                <p:nvPr/>
              </p:nvSpPr>
              <p:spPr>
                <a:xfrm>
                  <a:off x="2754927" y="4612128"/>
                  <a:ext cx="104775" cy="928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53F833CC-DC13-E991-03A0-8685798B4034}"/>
                    </a:ext>
                  </a:extLst>
                </p:cNvPr>
                <p:cNvSpPr/>
                <p:nvPr/>
              </p:nvSpPr>
              <p:spPr>
                <a:xfrm>
                  <a:off x="2758495" y="3302853"/>
                  <a:ext cx="104775" cy="9285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평행 사변형 78">
                  <a:extLst>
                    <a:ext uri="{FF2B5EF4-FFF2-40B4-BE49-F238E27FC236}">
                      <a16:creationId xmlns:a16="http://schemas.microsoft.com/office/drawing/2014/main" id="{4B174AFB-AC5C-F003-4D9D-68D81A81786C}"/>
                    </a:ext>
                  </a:extLst>
                </p:cNvPr>
                <p:cNvSpPr/>
                <p:nvPr/>
              </p:nvSpPr>
              <p:spPr>
                <a:xfrm>
                  <a:off x="2865810" y="3322274"/>
                  <a:ext cx="148437" cy="71438"/>
                </a:xfrm>
                <a:prstGeom prst="parallelogram">
                  <a:avLst>
                    <a:gd name="adj" fmla="val 10403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4105E232-447C-BCF7-E9D1-CC94FB6401AE}"/>
                    </a:ext>
                  </a:extLst>
                </p:cNvPr>
                <p:cNvSpPr/>
                <p:nvPr/>
              </p:nvSpPr>
              <p:spPr>
                <a:xfrm>
                  <a:off x="1616871" y="5304650"/>
                  <a:ext cx="56018" cy="560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079DB69-5407-1BE6-3EEB-5F8A9BB535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62471" y="2551307"/>
                      <a:ext cx="181973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5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5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079DB69-5407-1BE6-3EEB-5F8A9BB535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2471" y="2551307"/>
                      <a:ext cx="181973" cy="2308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6667" r="-13333"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6" name="원호 105">
                  <a:extLst>
                    <a:ext uri="{FF2B5EF4-FFF2-40B4-BE49-F238E27FC236}">
                      <a16:creationId xmlns:a16="http://schemas.microsoft.com/office/drawing/2014/main" id="{B6E34115-B6E0-4704-0A61-204AAB9303AD}"/>
                    </a:ext>
                  </a:extLst>
                </p:cNvPr>
                <p:cNvSpPr/>
                <p:nvPr/>
              </p:nvSpPr>
              <p:spPr>
                <a:xfrm rot="21002293">
                  <a:off x="2562335" y="2790325"/>
                  <a:ext cx="678180" cy="571500"/>
                </a:xfrm>
                <a:prstGeom prst="arc">
                  <a:avLst>
                    <a:gd name="adj1" fmla="val 16200000"/>
                    <a:gd name="adj2" fmla="val 20033059"/>
                  </a:avLst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오른쪽 중괄호 112">
                  <a:extLst>
                    <a:ext uri="{FF2B5EF4-FFF2-40B4-BE49-F238E27FC236}">
                      <a16:creationId xmlns:a16="http://schemas.microsoft.com/office/drawing/2014/main" id="{B7C4670D-6185-323B-D08F-30792873D16B}"/>
                    </a:ext>
                  </a:extLst>
                </p:cNvPr>
                <p:cNvSpPr/>
                <p:nvPr/>
              </p:nvSpPr>
              <p:spPr>
                <a:xfrm>
                  <a:off x="2862999" y="3435707"/>
                  <a:ext cx="259108" cy="1275599"/>
                </a:xfrm>
                <a:prstGeom prst="rightBrac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9D280CB-39FD-9DEF-25EA-2991D1110ABC}"/>
                    </a:ext>
                  </a:extLst>
                </p:cNvPr>
                <p:cNvSpPr txBox="1"/>
                <p:nvPr/>
              </p:nvSpPr>
              <p:spPr>
                <a:xfrm>
                  <a:off x="3053458" y="3935435"/>
                  <a:ext cx="25653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 = 1 (normalized coordinate)</a:t>
                  </a:r>
                  <a:endPara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" name="평행 사변형 1">
                  <a:extLst>
                    <a:ext uri="{FF2B5EF4-FFF2-40B4-BE49-F238E27FC236}">
                      <a16:creationId xmlns:a16="http://schemas.microsoft.com/office/drawing/2014/main" id="{D66C1BE1-13C2-E1EA-9697-ED98DA10D8E8}"/>
                    </a:ext>
                  </a:extLst>
                </p:cNvPr>
                <p:cNvSpPr/>
                <p:nvPr/>
              </p:nvSpPr>
              <p:spPr>
                <a:xfrm>
                  <a:off x="2697765" y="4713061"/>
                  <a:ext cx="171720" cy="76731"/>
                </a:xfrm>
                <a:prstGeom prst="parallelogram">
                  <a:avLst>
                    <a:gd name="adj" fmla="val 12265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4B9A7C81-18D5-EDEB-C03F-7AF7ACAED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68567" y="4706131"/>
                  <a:ext cx="1010184" cy="9832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직선 화살표 연결선 2">
                  <a:extLst>
                    <a:ext uri="{FF2B5EF4-FFF2-40B4-BE49-F238E27FC236}">
                      <a16:creationId xmlns:a16="http://schemas.microsoft.com/office/drawing/2014/main" id="{3285680D-1F6F-A4D0-499F-420608587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38565" y="4706795"/>
                  <a:ext cx="649020" cy="63173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D46B8A72-1817-3901-A8E7-A442D9B38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72889" y="5335466"/>
                  <a:ext cx="563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130DEC0-C6F5-E77F-7C8F-679B07CB5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9781" y="5245088"/>
                      <a:ext cx="36381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A130DEC0-C6F5-E77F-7C8F-679B07CB5F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9781" y="5245088"/>
                      <a:ext cx="363818" cy="18466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78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4278235-AFE9-40CA-874C-A232571B7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6145" y="4701809"/>
                      <a:ext cx="109581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ko-KR" altLang="en-US" sz="800" dirty="0"/>
                    </a:p>
                  </p:txBody>
                </p:sp>
              </mc:Choice>
              <mc:Fallback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4278235-AFE9-40CA-874C-A232571B7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6145" y="4701809"/>
                      <a:ext cx="109581" cy="12311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778" r="-27778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원호 29">
                  <a:extLst>
                    <a:ext uri="{FF2B5EF4-FFF2-40B4-BE49-F238E27FC236}">
                      <a16:creationId xmlns:a16="http://schemas.microsoft.com/office/drawing/2014/main" id="{C7B64C62-1BDA-493E-5E41-1DDD8A185481}"/>
                    </a:ext>
                  </a:extLst>
                </p:cNvPr>
                <p:cNvSpPr/>
                <p:nvPr/>
              </p:nvSpPr>
              <p:spPr>
                <a:xfrm rot="13802040">
                  <a:off x="2478679" y="4503533"/>
                  <a:ext cx="678180" cy="571500"/>
                </a:xfrm>
                <a:prstGeom prst="arc">
                  <a:avLst>
                    <a:gd name="adj1" fmla="val 17674828"/>
                    <a:gd name="adj2" fmla="val 19442772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C017E199-4199-A7A7-292B-2095077CE0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51310" y="4277248"/>
                  <a:ext cx="643193" cy="1049133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0" name="원호 169">
                  <a:extLst>
                    <a:ext uri="{FF2B5EF4-FFF2-40B4-BE49-F238E27FC236}">
                      <a16:creationId xmlns:a16="http://schemas.microsoft.com/office/drawing/2014/main" id="{B51E8153-4B0B-4626-CD1E-5E53C93F99E5}"/>
                    </a:ext>
                  </a:extLst>
                </p:cNvPr>
                <p:cNvSpPr/>
                <p:nvPr/>
              </p:nvSpPr>
              <p:spPr>
                <a:xfrm rot="11795145">
                  <a:off x="2206498" y="3913776"/>
                  <a:ext cx="201730" cy="1282449"/>
                </a:xfrm>
                <a:prstGeom prst="arc">
                  <a:avLst>
                    <a:gd name="adj1" fmla="val 16472153"/>
                    <a:gd name="adj2" fmla="val 3824436"/>
                  </a:avLst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22D8612A-28F1-0D09-8F86-E0C14F6D9DAB}"/>
                    </a:ext>
                  </a:extLst>
                </p:cNvPr>
                <p:cNvCxnSpPr>
                  <a:cxnSpLocks/>
                  <a:stCxn id="170" idx="0"/>
                </p:cNvCxnSpPr>
                <p:nvPr/>
              </p:nvCxnSpPr>
              <p:spPr>
                <a:xfrm flipV="1">
                  <a:off x="2100403" y="4706965"/>
                  <a:ext cx="383014" cy="38378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A4F2CD07-F95C-F50F-08A7-EC5A8F7263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06234" y="4507110"/>
                      <a:ext cx="371063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A4F2CD07-F95C-F50F-08A7-EC5A8F7263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6234" y="4507110"/>
                      <a:ext cx="371063" cy="18466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3279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363C65E8-B27D-9CD2-1E47-E7F7E8082C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7670" y="4513460"/>
                      <a:ext cx="37112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363C65E8-B27D-9CD2-1E47-E7F7E8082C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7670" y="4513460"/>
                      <a:ext cx="371127" cy="18466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39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FF70B11-A6B2-1645-946C-1A068F37C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8945" y="5092106"/>
                  <a:ext cx="3483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ash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F7645DD4-28DE-FE22-507F-A645731679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1760" y="4988161"/>
                      <a:ext cx="372731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F7645DD4-28DE-FE22-507F-A645731679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1760" y="4988161"/>
                      <a:ext cx="372731" cy="18466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557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63E1A488-A123-9DFF-37BF-FB18FFB57E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19624" y="4960953"/>
                      <a:ext cx="339003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200" dirty="0">
                        <a:solidFill>
                          <a:srgbClr val="FFC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63E1A488-A123-9DFF-37BF-FB18FFB57E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19624" y="4960953"/>
                      <a:ext cx="339003" cy="18466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636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1F9CD803-3FC6-DAF1-13F8-C69F91747D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94781" y="4866354"/>
                      <a:ext cx="347659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en-US" altLang="ko-KR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1F9CD803-3FC6-DAF1-13F8-C69F91747D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94781" y="4866354"/>
                      <a:ext cx="347659" cy="18466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509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94" name="그룹 193">
                  <a:extLst>
                    <a:ext uri="{FF2B5EF4-FFF2-40B4-BE49-F238E27FC236}">
                      <a16:creationId xmlns:a16="http://schemas.microsoft.com/office/drawing/2014/main" id="{A60494FC-B88A-68D6-5609-B996BC3AE30C}"/>
                    </a:ext>
                  </a:extLst>
                </p:cNvPr>
                <p:cNvGrpSpPr/>
                <p:nvPr/>
              </p:nvGrpSpPr>
              <p:grpSpPr>
                <a:xfrm>
                  <a:off x="2530260" y="4911435"/>
                  <a:ext cx="263880" cy="105120"/>
                  <a:chOff x="2530260" y="4911435"/>
                  <a:chExt cx="263880" cy="10512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18">
                    <p14:nvContentPartPr>
                      <p14:cNvPr id="180" name="잉크 179">
                        <a:extLst>
                          <a:ext uri="{FF2B5EF4-FFF2-40B4-BE49-F238E27FC236}">
                            <a16:creationId xmlns:a16="http://schemas.microsoft.com/office/drawing/2014/main" id="{F7EBDC0E-D39D-EA58-CE5C-2592FF62ED1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30260" y="4914675"/>
                      <a:ext cx="6840" cy="25200"/>
                    </p14:xfrm>
                  </p:contentPart>
                </mc:Choice>
                <mc:Fallback>
                  <p:pic>
                    <p:nvPicPr>
                      <p:cNvPr id="180" name="잉크 179">
                        <a:extLst>
                          <a:ext uri="{FF2B5EF4-FFF2-40B4-BE49-F238E27FC236}">
                            <a16:creationId xmlns:a16="http://schemas.microsoft.com/office/drawing/2014/main" id="{F7EBDC0E-D39D-EA58-CE5C-2592FF62ED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21260" y="4906035"/>
                        <a:ext cx="24480" cy="428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0">
                    <p14:nvContentPartPr>
                      <p14:cNvPr id="181" name="잉크 180">
                        <a:extLst>
                          <a:ext uri="{FF2B5EF4-FFF2-40B4-BE49-F238E27FC236}">
                            <a16:creationId xmlns:a16="http://schemas.microsoft.com/office/drawing/2014/main" id="{C64E5A67-822C-B875-07BC-86B4481AEDCB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36740" y="4911435"/>
                      <a:ext cx="19080" cy="360"/>
                    </p14:xfrm>
                  </p:contentPart>
                </mc:Choice>
                <mc:Fallback>
                  <p:pic>
                    <p:nvPicPr>
                      <p:cNvPr id="181" name="잉크 180">
                        <a:extLst>
                          <a:ext uri="{FF2B5EF4-FFF2-40B4-BE49-F238E27FC236}">
                            <a16:creationId xmlns:a16="http://schemas.microsoft.com/office/drawing/2014/main" id="{C64E5A67-822C-B875-07BC-86B4481AED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27740" y="4902795"/>
                        <a:ext cx="3672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2">
                    <p14:nvContentPartPr>
                      <p14:cNvPr id="182" name="잉크 181">
                        <a:extLst>
                          <a:ext uri="{FF2B5EF4-FFF2-40B4-BE49-F238E27FC236}">
                            <a16:creationId xmlns:a16="http://schemas.microsoft.com/office/drawing/2014/main" id="{99DF9749-FB29-D716-D65E-2CF781A425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52580" y="4930515"/>
                      <a:ext cx="360" cy="360"/>
                    </p14:xfrm>
                  </p:contentPart>
                </mc:Choice>
                <mc:Fallback>
                  <p:pic>
                    <p:nvPicPr>
                      <p:cNvPr id="182" name="잉크 181">
                        <a:extLst>
                          <a:ext uri="{FF2B5EF4-FFF2-40B4-BE49-F238E27FC236}">
                            <a16:creationId xmlns:a16="http://schemas.microsoft.com/office/drawing/2014/main" id="{99DF9749-FB29-D716-D65E-2CF781A42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543580" y="492187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4">
                    <p14:nvContentPartPr>
                      <p14:cNvPr id="183" name="잉크 182">
                        <a:extLst>
                          <a:ext uri="{FF2B5EF4-FFF2-40B4-BE49-F238E27FC236}">
                            <a16:creationId xmlns:a16="http://schemas.microsoft.com/office/drawing/2014/main" id="{0E5BCE54-8186-D43D-B4FC-30C4913AC7C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71660" y="4946355"/>
                      <a:ext cx="720" cy="720"/>
                    </p14:xfrm>
                  </p:contentPart>
                </mc:Choice>
                <mc:Fallback>
                  <p:pic>
                    <p:nvPicPr>
                      <p:cNvPr id="183" name="잉크 182">
                        <a:extLst>
                          <a:ext uri="{FF2B5EF4-FFF2-40B4-BE49-F238E27FC236}">
                            <a16:creationId xmlns:a16="http://schemas.microsoft.com/office/drawing/2014/main" id="{0E5BCE54-8186-D43D-B4FC-30C4913AC7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62660" y="4937715"/>
                        <a:ext cx="18360" cy="18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6">
                    <p14:nvContentPartPr>
                      <p14:cNvPr id="184" name="잉크 183">
                        <a:extLst>
                          <a:ext uri="{FF2B5EF4-FFF2-40B4-BE49-F238E27FC236}">
                            <a16:creationId xmlns:a16="http://schemas.microsoft.com/office/drawing/2014/main" id="{0001EA49-33F9-FADB-9F3A-B8FE2EA84D5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587500" y="4959315"/>
                      <a:ext cx="4680" cy="2160"/>
                    </p14:xfrm>
                  </p:contentPart>
                </mc:Choice>
                <mc:Fallback>
                  <p:pic>
                    <p:nvPicPr>
                      <p:cNvPr id="184" name="잉크 183">
                        <a:extLst>
                          <a:ext uri="{FF2B5EF4-FFF2-40B4-BE49-F238E27FC236}">
                            <a16:creationId xmlns:a16="http://schemas.microsoft.com/office/drawing/2014/main" id="{0001EA49-33F9-FADB-9F3A-B8FE2EA84D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578500" y="4950315"/>
                        <a:ext cx="22320" cy="19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28">
                    <p14:nvContentPartPr>
                      <p14:cNvPr id="185" name="잉크 184">
                        <a:extLst>
                          <a:ext uri="{FF2B5EF4-FFF2-40B4-BE49-F238E27FC236}">
                            <a16:creationId xmlns:a16="http://schemas.microsoft.com/office/drawing/2014/main" id="{F118FD36-7841-8FFE-2203-6B3A75990888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622420" y="4971915"/>
                      <a:ext cx="9360" cy="6120"/>
                    </p14:xfrm>
                  </p:contentPart>
                </mc:Choice>
                <mc:Fallback>
                  <p:pic>
                    <p:nvPicPr>
                      <p:cNvPr id="185" name="잉크 184">
                        <a:extLst>
                          <a:ext uri="{FF2B5EF4-FFF2-40B4-BE49-F238E27FC236}">
                            <a16:creationId xmlns:a16="http://schemas.microsoft.com/office/drawing/2014/main" id="{F118FD36-7841-8FFE-2203-6B3A759908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613420" y="4963275"/>
                        <a:ext cx="27000" cy="237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0">
                    <p14:nvContentPartPr>
                      <p14:cNvPr id="188" name="잉크 187">
                        <a:extLst>
                          <a:ext uri="{FF2B5EF4-FFF2-40B4-BE49-F238E27FC236}">
                            <a16:creationId xmlns:a16="http://schemas.microsoft.com/office/drawing/2014/main" id="{CB7DAA4C-6316-B299-3EBE-9B1CE1A5D1B5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657340" y="4990995"/>
                      <a:ext cx="360" cy="360"/>
                    </p14:xfrm>
                  </p:contentPart>
                </mc:Choice>
                <mc:Fallback>
                  <p:pic>
                    <p:nvPicPr>
                      <p:cNvPr id="188" name="잉크 187">
                        <a:extLst>
                          <a:ext uri="{FF2B5EF4-FFF2-40B4-BE49-F238E27FC236}">
                            <a16:creationId xmlns:a16="http://schemas.microsoft.com/office/drawing/2014/main" id="{CB7DAA4C-6316-B299-3EBE-9B1CE1A5D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48340" y="498199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1">
                    <p14:nvContentPartPr>
                      <p14:cNvPr id="189" name="잉크 188">
                        <a:extLst>
                          <a:ext uri="{FF2B5EF4-FFF2-40B4-BE49-F238E27FC236}">
                            <a16:creationId xmlns:a16="http://schemas.microsoft.com/office/drawing/2014/main" id="{2C4965A8-19BF-F2DC-C92A-08F2B1B64092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679660" y="5003595"/>
                      <a:ext cx="6480" cy="360"/>
                    </p14:xfrm>
                  </p:contentPart>
                </mc:Choice>
                <mc:Fallback>
                  <p:pic>
                    <p:nvPicPr>
                      <p:cNvPr id="189" name="잉크 188">
                        <a:extLst>
                          <a:ext uri="{FF2B5EF4-FFF2-40B4-BE49-F238E27FC236}">
                            <a16:creationId xmlns:a16="http://schemas.microsoft.com/office/drawing/2014/main" id="{2C4965A8-19BF-F2DC-C92A-08F2B1B64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70660" y="4994955"/>
                        <a:ext cx="2412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3">
                    <p14:nvContentPartPr>
                      <p14:cNvPr id="190" name="잉크 189">
                        <a:extLst>
                          <a:ext uri="{FF2B5EF4-FFF2-40B4-BE49-F238E27FC236}">
                            <a16:creationId xmlns:a16="http://schemas.microsoft.com/office/drawing/2014/main" id="{C7E7481A-9E68-BEC9-CEE5-1EC27E154D6F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01620" y="5006835"/>
                      <a:ext cx="1080" cy="720"/>
                    </p14:xfrm>
                  </p:contentPart>
                </mc:Choice>
                <mc:Fallback>
                  <p:pic>
                    <p:nvPicPr>
                      <p:cNvPr id="190" name="잉크 189">
                        <a:extLst>
                          <a:ext uri="{FF2B5EF4-FFF2-40B4-BE49-F238E27FC236}">
                            <a16:creationId xmlns:a16="http://schemas.microsoft.com/office/drawing/2014/main" id="{C7E7481A-9E68-BEC9-CEE5-1EC27E154D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92980" y="4998195"/>
                        <a:ext cx="18720" cy="18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5">
                    <p14:nvContentPartPr>
                      <p14:cNvPr id="191" name="잉크 190">
                        <a:extLst>
                          <a:ext uri="{FF2B5EF4-FFF2-40B4-BE49-F238E27FC236}">
                            <a16:creationId xmlns:a16="http://schemas.microsoft.com/office/drawing/2014/main" id="{A275CF66-99E6-1363-7336-8670C876794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23940" y="5016195"/>
                      <a:ext cx="42120" cy="360"/>
                    </p14:xfrm>
                  </p:contentPart>
                </mc:Choice>
                <mc:Fallback>
                  <p:pic>
                    <p:nvPicPr>
                      <p:cNvPr id="191" name="잉크 190">
                        <a:extLst>
                          <a:ext uri="{FF2B5EF4-FFF2-40B4-BE49-F238E27FC236}">
                            <a16:creationId xmlns:a16="http://schemas.microsoft.com/office/drawing/2014/main" id="{A275CF66-99E6-1363-7336-8670C87679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715300" y="5007555"/>
                        <a:ext cx="5976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7">
                    <p14:nvContentPartPr>
                      <p14:cNvPr id="192" name="잉크 191">
                        <a:extLst>
                          <a:ext uri="{FF2B5EF4-FFF2-40B4-BE49-F238E27FC236}">
                            <a16:creationId xmlns:a16="http://schemas.microsoft.com/office/drawing/2014/main" id="{8A207AB4-0931-D5AF-580B-4A46A65E4CB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84420" y="5016195"/>
                      <a:ext cx="2160" cy="360"/>
                    </p14:xfrm>
                  </p:contentPart>
                </mc:Choice>
                <mc:Fallback>
                  <p:pic>
                    <p:nvPicPr>
                      <p:cNvPr id="192" name="잉크 191">
                        <a:extLst>
                          <a:ext uri="{FF2B5EF4-FFF2-40B4-BE49-F238E27FC236}">
                            <a16:creationId xmlns:a16="http://schemas.microsoft.com/office/drawing/2014/main" id="{8A207AB4-0931-D5AF-580B-4A46A65E4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75420" y="5007555"/>
                        <a:ext cx="198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8">
                    <p14:nvContentPartPr>
                      <p14:cNvPr id="193" name="잉크 192">
                        <a:extLst>
                          <a:ext uri="{FF2B5EF4-FFF2-40B4-BE49-F238E27FC236}">
                            <a16:creationId xmlns:a16="http://schemas.microsoft.com/office/drawing/2014/main" id="{F3D5DED9-05D6-551E-B79D-1D60CDDB4A63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2793780" y="5016195"/>
                      <a:ext cx="360" cy="360"/>
                    </p14:xfrm>
                  </p:contentPart>
                </mc:Choice>
                <mc:Fallback>
                  <p:pic>
                    <p:nvPicPr>
                      <p:cNvPr id="193" name="잉크 192">
                        <a:extLst>
                          <a:ext uri="{FF2B5EF4-FFF2-40B4-BE49-F238E27FC236}">
                            <a16:creationId xmlns:a16="http://schemas.microsoft.com/office/drawing/2014/main" id="{F3D5DED9-05D6-551E-B79D-1D60CDDB4A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85140" y="500755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17B6FA00-2D16-962A-9862-550D0BD6664D}"/>
                    </a:ext>
                  </a:extLst>
                </p:cNvPr>
                <p:cNvGrpSpPr/>
                <p:nvPr/>
              </p:nvGrpSpPr>
              <p:grpSpPr>
                <a:xfrm>
                  <a:off x="1580940" y="5070195"/>
                  <a:ext cx="325080" cy="108720"/>
                  <a:chOff x="1580940" y="5070195"/>
                  <a:chExt cx="325080" cy="108720"/>
                </a:xfrm>
              </p:grpSpPr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39">
                    <p14:nvContentPartPr>
                      <p14:cNvPr id="195" name="잉크 194">
                        <a:extLst>
                          <a:ext uri="{FF2B5EF4-FFF2-40B4-BE49-F238E27FC236}">
                            <a16:creationId xmlns:a16="http://schemas.microsoft.com/office/drawing/2014/main" id="{49348BAD-1068-110C-6F08-9750A847201A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73260" y="5140035"/>
                      <a:ext cx="32760" cy="38880"/>
                    </p14:xfrm>
                  </p:contentPart>
                </mc:Choice>
                <mc:Fallback>
                  <p:pic>
                    <p:nvPicPr>
                      <p:cNvPr id="195" name="잉크 194">
                        <a:extLst>
                          <a:ext uri="{FF2B5EF4-FFF2-40B4-BE49-F238E27FC236}">
                            <a16:creationId xmlns:a16="http://schemas.microsoft.com/office/drawing/2014/main" id="{49348BAD-1068-110C-6F08-9750A84720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864260" y="5131035"/>
                        <a:ext cx="50400" cy="565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1">
                    <p14:nvContentPartPr>
                      <p14:cNvPr id="196" name="잉크 195">
                        <a:extLst>
                          <a:ext uri="{FF2B5EF4-FFF2-40B4-BE49-F238E27FC236}">
                            <a16:creationId xmlns:a16="http://schemas.microsoft.com/office/drawing/2014/main" id="{D1F33EF7-A97A-CF45-2269-8791E899B1A7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85860" y="5143275"/>
                      <a:ext cx="360" cy="360"/>
                    </p14:xfrm>
                  </p:contentPart>
                </mc:Choice>
                <mc:Fallback>
                  <p:pic>
                    <p:nvPicPr>
                      <p:cNvPr id="196" name="잉크 195">
                        <a:extLst>
                          <a:ext uri="{FF2B5EF4-FFF2-40B4-BE49-F238E27FC236}">
                            <a16:creationId xmlns:a16="http://schemas.microsoft.com/office/drawing/2014/main" id="{D1F33EF7-A97A-CF45-2269-8791E899B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876860" y="5134635"/>
                        <a:ext cx="1800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3">
                    <p14:nvContentPartPr>
                      <p14:cNvPr id="197" name="잉크 196">
                        <a:extLst>
                          <a:ext uri="{FF2B5EF4-FFF2-40B4-BE49-F238E27FC236}">
                            <a16:creationId xmlns:a16="http://schemas.microsoft.com/office/drawing/2014/main" id="{6FB7E7F5-226E-E70B-991B-CC632E623B2C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50940" y="5123835"/>
                      <a:ext cx="360" cy="1080"/>
                    </p14:xfrm>
                  </p:contentPart>
                </mc:Choice>
                <mc:Fallback>
                  <p:pic>
                    <p:nvPicPr>
                      <p:cNvPr id="197" name="잉크 196">
                        <a:extLst>
                          <a:ext uri="{FF2B5EF4-FFF2-40B4-BE49-F238E27FC236}">
                            <a16:creationId xmlns:a16="http://schemas.microsoft.com/office/drawing/2014/main" id="{6FB7E7F5-226E-E70B-991B-CC632E623B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841940" y="5114835"/>
                        <a:ext cx="18000" cy="1872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5">
                    <p14:nvContentPartPr>
                      <p14:cNvPr id="198" name="잉크 197">
                        <a:extLst>
                          <a:ext uri="{FF2B5EF4-FFF2-40B4-BE49-F238E27FC236}">
                            <a16:creationId xmlns:a16="http://schemas.microsoft.com/office/drawing/2014/main" id="{0283C2D3-ED62-913B-DB4A-06B98AA04B1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836540" y="5115555"/>
                      <a:ext cx="14760" cy="5760"/>
                    </p14:xfrm>
                  </p:contentPart>
                </mc:Choice>
                <mc:Fallback>
                  <p:pic>
                    <p:nvPicPr>
                      <p:cNvPr id="198" name="잉크 197">
                        <a:extLst>
                          <a:ext uri="{FF2B5EF4-FFF2-40B4-BE49-F238E27FC236}">
                            <a16:creationId xmlns:a16="http://schemas.microsoft.com/office/drawing/2014/main" id="{0283C2D3-ED62-913B-DB4A-06B98AA04B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827900" y="5106915"/>
                        <a:ext cx="32400" cy="234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7">
                    <p14:nvContentPartPr>
                      <p14:cNvPr id="199" name="잉크 198">
                        <a:extLst>
                          <a:ext uri="{FF2B5EF4-FFF2-40B4-BE49-F238E27FC236}">
                            <a16:creationId xmlns:a16="http://schemas.microsoft.com/office/drawing/2014/main" id="{EDDC0136-7B18-247E-60B7-70D28305C356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99460" y="5093595"/>
                      <a:ext cx="3960" cy="2160"/>
                    </p14:xfrm>
                  </p:contentPart>
                </mc:Choice>
                <mc:Fallback>
                  <p:pic>
                    <p:nvPicPr>
                      <p:cNvPr id="199" name="잉크 198">
                        <a:extLst>
                          <a:ext uri="{FF2B5EF4-FFF2-40B4-BE49-F238E27FC236}">
                            <a16:creationId xmlns:a16="http://schemas.microsoft.com/office/drawing/2014/main" id="{EDDC0136-7B18-247E-60B7-70D28305C3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790820" y="5084955"/>
                        <a:ext cx="21600" cy="198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49">
                    <p14:nvContentPartPr>
                      <p14:cNvPr id="200" name="잉크 199">
                        <a:extLst>
                          <a:ext uri="{FF2B5EF4-FFF2-40B4-BE49-F238E27FC236}">
                            <a16:creationId xmlns:a16="http://schemas.microsoft.com/office/drawing/2014/main" id="{C537D238-C2E7-EDA3-52E1-24D2C4B64664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750500" y="5076675"/>
                      <a:ext cx="37440" cy="9720"/>
                    </p14:xfrm>
                  </p:contentPart>
                </mc:Choice>
                <mc:Fallback>
                  <p:pic>
                    <p:nvPicPr>
                      <p:cNvPr id="200" name="잉크 199">
                        <a:extLst>
                          <a:ext uri="{FF2B5EF4-FFF2-40B4-BE49-F238E27FC236}">
                            <a16:creationId xmlns:a16="http://schemas.microsoft.com/office/drawing/2014/main" id="{C537D238-C2E7-EDA3-52E1-24D2C4B646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1741500" y="5068035"/>
                        <a:ext cx="55080" cy="2736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1">
                    <p14:nvContentPartPr>
                      <p14:cNvPr id="201" name="잉크 200">
                        <a:extLst>
                          <a:ext uri="{FF2B5EF4-FFF2-40B4-BE49-F238E27FC236}">
                            <a16:creationId xmlns:a16="http://schemas.microsoft.com/office/drawing/2014/main" id="{928D94A5-24D3-C042-ABAB-9EDC0245FCA1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73460" y="5070195"/>
                      <a:ext cx="50760" cy="3600"/>
                    </p14:xfrm>
                  </p:contentPart>
                </mc:Choice>
                <mc:Fallback>
                  <p:pic>
                    <p:nvPicPr>
                      <p:cNvPr id="201" name="잉크 200">
                        <a:extLst>
                          <a:ext uri="{FF2B5EF4-FFF2-40B4-BE49-F238E27FC236}">
                            <a16:creationId xmlns:a16="http://schemas.microsoft.com/office/drawing/2014/main" id="{928D94A5-24D3-C042-ABAB-9EDC0245FC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664820" y="5061555"/>
                        <a:ext cx="68400" cy="21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3">
                    <p14:nvContentPartPr>
                      <p14:cNvPr id="202" name="잉크 201">
                        <a:extLst>
                          <a:ext uri="{FF2B5EF4-FFF2-40B4-BE49-F238E27FC236}">
                            <a16:creationId xmlns:a16="http://schemas.microsoft.com/office/drawing/2014/main" id="{B7B79D96-5E44-AD4E-8488-30FDA31DDCBD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623420" y="5070195"/>
                      <a:ext cx="24480" cy="360"/>
                    </p14:xfrm>
                  </p:contentPart>
                </mc:Choice>
                <mc:Fallback>
                  <p:pic>
                    <p:nvPicPr>
                      <p:cNvPr id="202" name="잉크 201">
                        <a:extLst>
                          <a:ext uri="{FF2B5EF4-FFF2-40B4-BE49-F238E27FC236}">
                            <a16:creationId xmlns:a16="http://schemas.microsoft.com/office/drawing/2014/main" id="{B7B79D96-5E44-AD4E-8488-30FDA31DD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614780" y="5061555"/>
                        <a:ext cx="42120" cy="1800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  <mc:AlternateContent xmlns:mc="http://schemas.openxmlformats.org/markup-compatibility/2006">
                <mc:Choice xmlns:p14="http://schemas.microsoft.com/office/powerpoint/2010/main" Requires="p14">
                  <p:contentPart p14:bwMode="auto" r:id="rId55">
                    <p14:nvContentPartPr>
                      <p14:cNvPr id="203" name="잉크 202">
                        <a:extLst>
                          <a:ext uri="{FF2B5EF4-FFF2-40B4-BE49-F238E27FC236}">
                            <a16:creationId xmlns:a16="http://schemas.microsoft.com/office/drawing/2014/main" id="{0117A7A9-0CC9-DF85-8A5A-4C284C0C1AD9}"/>
                          </a:ext>
                        </a:extLst>
                      </p14:cNvPr>
                      <p14:cNvContentPartPr/>
                      <p14:nvPr/>
                    </p14:nvContentPartPr>
                    <p14:xfrm>
                      <a:off x="1580940" y="5070195"/>
                      <a:ext cx="32040" cy="3600"/>
                    </p14:xfrm>
                  </p:contentPart>
                </mc:Choice>
                <mc:Fallback>
                  <p:pic>
                    <p:nvPicPr>
                      <p:cNvPr id="203" name="잉크 202">
                        <a:extLst>
                          <a:ext uri="{FF2B5EF4-FFF2-40B4-BE49-F238E27FC236}">
                            <a16:creationId xmlns:a16="http://schemas.microsoft.com/office/drawing/2014/main" id="{0117A7A9-0CC9-DF85-8A5A-4C284C0C1A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72300" y="5061555"/>
                        <a:ext cx="49680" cy="21240"/>
                      </a:xfrm>
                      <a:prstGeom prst="rect">
                        <a:avLst/>
                      </a:prstGeom>
                    </p:spPr>
                  </p:pic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46028243-F1A7-34A5-9021-058B869030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27285" y="4711320"/>
                      <a:ext cx="162480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ko-KR" altLang="en-US" sz="1200" dirty="0"/>
                    </a:p>
                  </p:txBody>
                </p:sp>
              </mc:Choice>
              <mc:Fallback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46028243-F1A7-34A5-9021-058B869030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27285" y="4711320"/>
                      <a:ext cx="162480" cy="184666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l="-14815" r="-14815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350" name="그림 349">
                <a:extLst>
                  <a:ext uri="{FF2B5EF4-FFF2-40B4-BE49-F238E27FC236}">
                    <a16:creationId xmlns:a16="http://schemas.microsoft.com/office/drawing/2014/main" id="{3D26A5B6-E9ED-2934-8188-729863E4C0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8"/>
              <a:srcRect l="4452" t="67224" r="49304"/>
              <a:stretch/>
            </p:blipFill>
            <p:spPr>
              <a:xfrm>
                <a:off x="5732909" y="1798124"/>
                <a:ext cx="3687996" cy="2830665"/>
              </a:xfrm>
              <a:prstGeom prst="rect">
                <a:avLst/>
              </a:prstGeom>
            </p:spPr>
          </p:pic>
        </p:grp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63CDAF81-4C87-7242-AF7C-A0674ABEEB34}"/>
                </a:ext>
              </a:extLst>
            </p:cNvPr>
            <p:cNvSpPr/>
            <p:nvPr/>
          </p:nvSpPr>
          <p:spPr>
            <a:xfrm rot="10492821">
              <a:off x="2770337" y="3159440"/>
              <a:ext cx="678180" cy="571500"/>
            </a:xfrm>
            <a:prstGeom prst="arc">
              <a:avLst>
                <a:gd name="adj1" fmla="val 16200000"/>
                <a:gd name="adj2" fmla="val 20033059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912F7A-0415-D50F-9888-7ABD18A50261}"/>
                    </a:ext>
                  </a:extLst>
                </p:cNvPr>
                <p:cNvSpPr txBox="1"/>
                <p:nvPr/>
              </p:nvSpPr>
              <p:spPr>
                <a:xfrm>
                  <a:off x="2848285" y="3685218"/>
                  <a:ext cx="18197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5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912F7A-0415-D50F-9888-7ABD18A50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285" y="3685218"/>
                  <a:ext cx="181973" cy="230832"/>
                </a:xfrm>
                <a:prstGeom prst="rect">
                  <a:avLst/>
                </a:prstGeom>
                <a:blipFill>
                  <a:blip r:embed="rId59"/>
                  <a:stretch>
                    <a:fillRect l="-16667" r="-13333"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780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36AE87-6D50-0FBF-0E22-4E871FA6A9AD}"/>
              </a:ext>
            </a:extLst>
          </p:cNvPr>
          <p:cNvGrpSpPr/>
          <p:nvPr/>
        </p:nvGrpSpPr>
        <p:grpSpPr>
          <a:xfrm>
            <a:off x="962082" y="789717"/>
            <a:ext cx="4362449" cy="5016157"/>
            <a:chOff x="1684952" y="752646"/>
            <a:chExt cx="4362449" cy="5016157"/>
          </a:xfrm>
        </p:grpSpPr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6405C035-286E-42ED-F80C-3C6FB0B2DF70}"/>
                </a:ext>
              </a:extLst>
            </p:cNvPr>
            <p:cNvGrpSpPr/>
            <p:nvPr/>
          </p:nvGrpSpPr>
          <p:grpSpPr>
            <a:xfrm>
              <a:off x="1684952" y="752646"/>
              <a:ext cx="4362449" cy="5016157"/>
              <a:chOff x="1256327" y="920921"/>
              <a:chExt cx="4362449" cy="5016157"/>
            </a:xfrm>
          </p:grpSpPr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66967E3E-C2E2-EADD-EC61-F1D2AA737F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8694" y="4702448"/>
                <a:ext cx="1142370" cy="610870"/>
              </a:xfrm>
              <a:prstGeom prst="straightConnector1">
                <a:avLst/>
              </a:prstGeom>
              <a:ln w="19050">
                <a:solidFill>
                  <a:srgbClr val="FFC000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>
                <a:extLst>
                  <a:ext uri="{FF2B5EF4-FFF2-40B4-BE49-F238E27FC236}">
                    <a16:creationId xmlns:a16="http://schemas.microsoft.com/office/drawing/2014/main" id="{8DB0FC65-B274-35B4-1043-1AFA7D4877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37009" y="4702033"/>
                <a:ext cx="720969" cy="38228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FA038685-8A1C-D77C-664D-E33CA55C6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9702" y="2096724"/>
                <a:ext cx="1333500" cy="1297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948684C-E0B3-3298-0179-29377A8013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59702" y="1245824"/>
                <a:ext cx="0" cy="34605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D521414-542C-17C7-6337-4A6580AF386E}"/>
                      </a:ext>
                    </a:extLst>
                  </p:cNvPr>
                  <p:cNvSpPr txBox="1"/>
                  <p:nvPr/>
                </p:nvSpPr>
                <p:spPr>
                  <a:xfrm>
                    <a:off x="2723196" y="920921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D521414-542C-17C7-6337-4A6580AF3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3196" y="920921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76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0214A-A456-2D74-CF14-139F3C182EDA}"/>
                      </a:ext>
                    </a:extLst>
                  </p:cNvPr>
                  <p:cNvSpPr txBox="1"/>
                  <p:nvPr/>
                </p:nvSpPr>
                <p:spPr>
                  <a:xfrm>
                    <a:off x="4215980" y="1830194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A7F0214A-A456-2D74-CF14-139F3C182E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980" y="1830194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76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1284B5D1-2DEE-E425-79EF-997C98A97A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9235" y="1355689"/>
                <a:ext cx="1807304" cy="2887523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378827E9-488A-A844-99E1-D1AE54CBD7A5}"/>
                  </a:ext>
                </a:extLst>
              </p:cNvPr>
              <p:cNvSpPr/>
              <p:nvPr/>
            </p:nvSpPr>
            <p:spPr>
              <a:xfrm>
                <a:off x="4099890" y="1317495"/>
                <a:ext cx="56018" cy="56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595D608-0565-7FB3-20ED-B27FA2D6D629}"/>
                      </a:ext>
                    </a:extLst>
                  </p:cNvPr>
                  <p:cNvSpPr txBox="1"/>
                  <p:nvPr/>
                </p:nvSpPr>
                <p:spPr>
                  <a:xfrm>
                    <a:off x="4135519" y="1049409"/>
                    <a:ext cx="2300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595D608-0565-7FB3-20ED-B27FA2D6D6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5519" y="1049409"/>
                    <a:ext cx="23006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789" r="-18421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17775262-A79E-4E05-A752-792105D6E5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56327" y="4707322"/>
                <a:ext cx="160337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E07E98-9984-E893-877F-ACD7257E3E74}"/>
                      </a:ext>
                    </a:extLst>
                  </p:cNvPr>
                  <p:cNvSpPr txBox="1"/>
                  <p:nvPr/>
                </p:nvSpPr>
                <p:spPr>
                  <a:xfrm>
                    <a:off x="1554310" y="5350467"/>
                    <a:ext cx="1811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2DE07E98-9984-E893-877F-ACD7257E3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4310" y="5350467"/>
                    <a:ext cx="1811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7586" t="-3333" r="-2758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A564DCA-BA84-F10F-A578-90992BC3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037538" y="5088931"/>
                    <a:ext cx="1429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A564DCA-BA84-F10F-A578-90992BC3D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538" y="5088931"/>
                    <a:ext cx="142924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391" r="-2173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A8AB36F-C623-AF15-5D67-58A426659034}"/>
                  </a:ext>
                </a:extLst>
              </p:cNvPr>
              <p:cNvSpPr/>
              <p:nvPr/>
            </p:nvSpPr>
            <p:spPr>
              <a:xfrm>
                <a:off x="2080991" y="5061073"/>
                <a:ext cx="56018" cy="56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23B0557-863A-E780-71A6-C5CFF6DEF5E9}"/>
                      </a:ext>
                    </a:extLst>
                  </p:cNvPr>
                  <p:cNvSpPr txBox="1"/>
                  <p:nvPr/>
                </p:nvSpPr>
                <p:spPr>
                  <a:xfrm>
                    <a:off x="1342952" y="4424313"/>
                    <a:ext cx="2128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123B0557-863A-E780-71A6-C5CFF6DEF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2952" y="4424313"/>
                    <a:ext cx="21281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E2D3C27-A958-FC58-7FBE-3D7328C62720}"/>
                      </a:ext>
                    </a:extLst>
                  </p:cNvPr>
                  <p:cNvSpPr txBox="1"/>
                  <p:nvPr/>
                </p:nvSpPr>
                <p:spPr>
                  <a:xfrm>
                    <a:off x="1804878" y="5660079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E2D3C27-A958-FC58-7FBE-3D7328C62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4878" y="5660079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7F1DAE2-D8C7-5EA9-F6A3-EB869BEE680E}"/>
                  </a:ext>
                </a:extLst>
              </p:cNvPr>
              <p:cNvSpPr/>
              <p:nvPr/>
            </p:nvSpPr>
            <p:spPr>
              <a:xfrm>
                <a:off x="2754927" y="4612128"/>
                <a:ext cx="104775" cy="92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53F833CC-DC13-E991-03A0-8685798B4034}"/>
                  </a:ext>
                </a:extLst>
              </p:cNvPr>
              <p:cNvSpPr/>
              <p:nvPr/>
            </p:nvSpPr>
            <p:spPr>
              <a:xfrm>
                <a:off x="2758495" y="3302853"/>
                <a:ext cx="104775" cy="92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평행 사변형 78">
                <a:extLst>
                  <a:ext uri="{FF2B5EF4-FFF2-40B4-BE49-F238E27FC236}">
                    <a16:creationId xmlns:a16="http://schemas.microsoft.com/office/drawing/2014/main" id="{4B174AFB-AC5C-F003-4D9D-68D81A81786C}"/>
                  </a:ext>
                </a:extLst>
              </p:cNvPr>
              <p:cNvSpPr/>
              <p:nvPr/>
            </p:nvSpPr>
            <p:spPr>
              <a:xfrm>
                <a:off x="2865810" y="3322274"/>
                <a:ext cx="148437" cy="71438"/>
              </a:xfrm>
              <a:prstGeom prst="parallelogram">
                <a:avLst>
                  <a:gd name="adj" fmla="val 10403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4105E232-447C-BCF7-E9D1-CC94FB6401AE}"/>
                  </a:ext>
                </a:extLst>
              </p:cNvPr>
              <p:cNvSpPr/>
              <p:nvPr/>
            </p:nvSpPr>
            <p:spPr>
              <a:xfrm>
                <a:off x="1616871" y="5304650"/>
                <a:ext cx="56018" cy="560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079DB69-5407-1BE6-3EEB-5F8A9BB5352D}"/>
                      </a:ext>
                    </a:extLst>
                  </p:cNvPr>
                  <p:cNvSpPr txBox="1"/>
                  <p:nvPr/>
                </p:nvSpPr>
                <p:spPr>
                  <a:xfrm>
                    <a:off x="2962471" y="2551307"/>
                    <a:ext cx="181973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5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079DB69-5407-1BE6-3EEB-5F8A9BB535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2471" y="2551307"/>
                    <a:ext cx="181973" cy="2308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667" r="-13333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원호 105">
                <a:extLst>
                  <a:ext uri="{FF2B5EF4-FFF2-40B4-BE49-F238E27FC236}">
                    <a16:creationId xmlns:a16="http://schemas.microsoft.com/office/drawing/2014/main" id="{B6E34115-B6E0-4704-0A61-204AAB9303AD}"/>
                  </a:ext>
                </a:extLst>
              </p:cNvPr>
              <p:cNvSpPr/>
              <p:nvPr/>
            </p:nvSpPr>
            <p:spPr>
              <a:xfrm rot="21002293">
                <a:off x="2562335" y="2790325"/>
                <a:ext cx="678180" cy="571500"/>
              </a:xfrm>
              <a:prstGeom prst="arc">
                <a:avLst>
                  <a:gd name="adj1" fmla="val 16200000"/>
                  <a:gd name="adj2" fmla="val 20033059"/>
                </a:avLst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오른쪽 중괄호 112">
                <a:extLst>
                  <a:ext uri="{FF2B5EF4-FFF2-40B4-BE49-F238E27FC236}">
                    <a16:creationId xmlns:a16="http://schemas.microsoft.com/office/drawing/2014/main" id="{B7C4670D-6185-323B-D08F-30792873D16B}"/>
                  </a:ext>
                </a:extLst>
              </p:cNvPr>
              <p:cNvSpPr/>
              <p:nvPr/>
            </p:nvSpPr>
            <p:spPr>
              <a:xfrm>
                <a:off x="2862999" y="3435707"/>
                <a:ext cx="259108" cy="1275599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9D280CB-39FD-9DEF-25EA-2991D1110ABC}"/>
                  </a:ext>
                </a:extLst>
              </p:cNvPr>
              <p:cNvSpPr txBox="1"/>
              <p:nvPr/>
            </p:nvSpPr>
            <p:spPr>
              <a:xfrm>
                <a:off x="3053458" y="3935435"/>
                <a:ext cx="2565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f = 1 (normalized coordinate)</a:t>
                </a:r>
                <a:endParaRPr lang="ko-KR" altLang="en-US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D66C1BE1-13C2-E1EA-9697-ED98DA10D8E8}"/>
                  </a:ext>
                </a:extLst>
              </p:cNvPr>
              <p:cNvSpPr/>
              <p:nvPr/>
            </p:nvSpPr>
            <p:spPr>
              <a:xfrm>
                <a:off x="2697765" y="4713061"/>
                <a:ext cx="171720" cy="76731"/>
              </a:xfrm>
              <a:prstGeom prst="parallelogram">
                <a:avLst>
                  <a:gd name="adj" fmla="val 12265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B9A7C81-18D5-EDEB-C03F-7AF7ACAED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8567" y="4706131"/>
                <a:ext cx="1010184" cy="9832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3285680D-1F6F-A4D0-499F-4206085878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38565" y="4706795"/>
                <a:ext cx="649020" cy="6317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46B8A72-1817-3901-A8E7-A442D9B38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889" y="5335466"/>
                <a:ext cx="563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130DEC0-C6F5-E77F-7C8F-679B07CB5F32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781" y="5245088"/>
                    <a:ext cx="3638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130DEC0-C6F5-E77F-7C8F-679B07CB5F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9781" y="5245088"/>
                    <a:ext cx="363818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4278235-AFE9-40CA-874C-A232571B7806}"/>
                      </a:ext>
                    </a:extLst>
                  </p:cNvPr>
                  <p:cNvSpPr txBox="1"/>
                  <p:nvPr/>
                </p:nvSpPr>
                <p:spPr>
                  <a:xfrm>
                    <a:off x="2536145" y="4701809"/>
                    <a:ext cx="10958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ko-KR" altLang="en-US" sz="80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4278235-AFE9-40CA-874C-A232571B7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6145" y="4701809"/>
                    <a:ext cx="109581" cy="12311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778" r="-2777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원호 29">
                <a:extLst>
                  <a:ext uri="{FF2B5EF4-FFF2-40B4-BE49-F238E27FC236}">
                    <a16:creationId xmlns:a16="http://schemas.microsoft.com/office/drawing/2014/main" id="{C7B64C62-1BDA-493E-5E41-1DDD8A185481}"/>
                  </a:ext>
                </a:extLst>
              </p:cNvPr>
              <p:cNvSpPr/>
              <p:nvPr/>
            </p:nvSpPr>
            <p:spPr>
              <a:xfrm rot="13802040">
                <a:off x="2478679" y="4503533"/>
                <a:ext cx="678180" cy="571500"/>
              </a:xfrm>
              <a:prstGeom prst="arc">
                <a:avLst>
                  <a:gd name="adj1" fmla="val 17674828"/>
                  <a:gd name="adj2" fmla="val 19442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C017E199-4199-A7A7-292B-2095077CE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1310" y="4277248"/>
                <a:ext cx="643193" cy="1049133"/>
              </a:xfrm>
              <a:prstGeom prst="line">
                <a:avLst/>
              </a:prstGeom>
              <a:ln w="127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원호 169">
                <a:extLst>
                  <a:ext uri="{FF2B5EF4-FFF2-40B4-BE49-F238E27FC236}">
                    <a16:creationId xmlns:a16="http://schemas.microsoft.com/office/drawing/2014/main" id="{B51E8153-4B0B-4626-CD1E-5E53C93F99E5}"/>
                  </a:ext>
                </a:extLst>
              </p:cNvPr>
              <p:cNvSpPr/>
              <p:nvPr/>
            </p:nvSpPr>
            <p:spPr>
              <a:xfrm rot="11795145">
                <a:off x="2206498" y="3913776"/>
                <a:ext cx="201730" cy="1282449"/>
              </a:xfrm>
              <a:prstGeom prst="arc">
                <a:avLst>
                  <a:gd name="adj1" fmla="val 16472153"/>
                  <a:gd name="adj2" fmla="val 3824436"/>
                </a:avLst>
              </a:prstGeom>
              <a:ln w="952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22D8612A-28F1-0D09-8F86-E0C14F6D9DAB}"/>
                  </a:ext>
                </a:extLst>
              </p:cNvPr>
              <p:cNvCxnSpPr>
                <a:cxnSpLocks/>
                <a:stCxn id="170" idx="0"/>
              </p:cNvCxnSpPr>
              <p:nvPr/>
            </p:nvCxnSpPr>
            <p:spPr>
              <a:xfrm flipV="1">
                <a:off x="2100403" y="4706965"/>
                <a:ext cx="383014" cy="3837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4F2CD07-F95C-F50F-08A7-EC5A8F7263C2}"/>
                      </a:ext>
                    </a:extLst>
                  </p:cNvPr>
                  <p:cNvSpPr txBox="1"/>
                  <p:nvPr/>
                </p:nvSpPr>
                <p:spPr>
                  <a:xfrm>
                    <a:off x="2106234" y="4507110"/>
                    <a:ext cx="37106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4F2CD07-F95C-F50F-08A7-EC5A8F726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6234" y="4507110"/>
                    <a:ext cx="371063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3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363C65E8-B27D-9CD2-1E47-E7F7E8082C98}"/>
                      </a:ext>
                    </a:extLst>
                  </p:cNvPr>
                  <p:cNvSpPr txBox="1"/>
                  <p:nvPr/>
                </p:nvSpPr>
                <p:spPr>
                  <a:xfrm>
                    <a:off x="2407670" y="4513460"/>
                    <a:ext cx="37112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363C65E8-B27D-9CD2-1E47-E7F7E8082C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7670" y="4513460"/>
                    <a:ext cx="371127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279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FF70B11-A6B2-1645-946C-1A068F37C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945" y="5092106"/>
                <a:ext cx="3483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F7645DD4-28DE-FE22-507F-A6457316791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1760" y="4988161"/>
                    <a:ext cx="37273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F7645DD4-28DE-FE22-507F-A645731679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1760" y="4988161"/>
                    <a:ext cx="372731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655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3E1A488-A123-9DFF-37BF-FB18FFB57EAA}"/>
                      </a:ext>
                    </a:extLst>
                  </p:cNvPr>
                  <p:cNvSpPr txBox="1"/>
                  <p:nvPr/>
                </p:nvSpPr>
                <p:spPr>
                  <a:xfrm>
                    <a:off x="1319624" y="4960953"/>
                    <a:ext cx="33900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3E1A488-A123-9DFF-37BF-FB18FFB57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9624" y="4960953"/>
                    <a:ext cx="339003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86" b="-967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1F9CD803-3FC6-DAF1-13F8-C69F91747D54}"/>
                      </a:ext>
                    </a:extLst>
                  </p:cNvPr>
                  <p:cNvSpPr txBox="1"/>
                  <p:nvPr/>
                </p:nvSpPr>
                <p:spPr>
                  <a:xfrm>
                    <a:off x="2794781" y="4866354"/>
                    <a:ext cx="3476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1F9CD803-3FC6-DAF1-13F8-C69F91747D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4781" y="4866354"/>
                    <a:ext cx="347659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754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A60494FC-B88A-68D6-5609-B996BC3AE30C}"/>
                  </a:ext>
                </a:extLst>
              </p:cNvPr>
              <p:cNvGrpSpPr/>
              <p:nvPr/>
            </p:nvGrpSpPr>
            <p:grpSpPr>
              <a:xfrm>
                <a:off x="2530260" y="4911435"/>
                <a:ext cx="263880" cy="105120"/>
                <a:chOff x="2530260" y="4911435"/>
                <a:chExt cx="263880" cy="1051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17">
                  <p14:nvContentPartPr>
                    <p14:cNvPr id="180" name="잉크 179">
                      <a:extLst>
                        <a:ext uri="{FF2B5EF4-FFF2-40B4-BE49-F238E27FC236}">
                          <a16:creationId xmlns:a16="http://schemas.microsoft.com/office/drawing/2014/main" id="{F7EBDC0E-D39D-EA58-CE5C-2592FF62ED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30260" y="4914675"/>
                    <a:ext cx="6840" cy="25200"/>
                  </p14:xfrm>
                </p:contentPart>
              </mc:Choice>
              <mc:Fallback>
                <p:pic>
                  <p:nvPicPr>
                    <p:cNvPr id="180" name="잉크 179">
                      <a:extLst>
                        <a:ext uri="{FF2B5EF4-FFF2-40B4-BE49-F238E27FC236}">
                          <a16:creationId xmlns:a16="http://schemas.microsoft.com/office/drawing/2014/main" id="{F7EBDC0E-D39D-EA58-CE5C-2592FF62ED12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2521260" y="4906035"/>
                      <a:ext cx="24480" cy="42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9">
                  <p14:nvContentPartPr>
                    <p14:cNvPr id="181" name="잉크 180">
                      <a:extLst>
                        <a:ext uri="{FF2B5EF4-FFF2-40B4-BE49-F238E27FC236}">
                          <a16:creationId xmlns:a16="http://schemas.microsoft.com/office/drawing/2014/main" id="{C64E5A67-822C-B875-07BC-86B4481AED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36740" y="4911435"/>
                    <a:ext cx="19080" cy="360"/>
                  </p14:xfrm>
                </p:contentPart>
              </mc:Choice>
              <mc:Fallback>
                <p:pic>
                  <p:nvPicPr>
                    <p:cNvPr id="181" name="잉크 180">
                      <a:extLst>
                        <a:ext uri="{FF2B5EF4-FFF2-40B4-BE49-F238E27FC236}">
                          <a16:creationId xmlns:a16="http://schemas.microsoft.com/office/drawing/2014/main" id="{C64E5A67-822C-B875-07BC-86B4481AEDCB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2527740" y="4902795"/>
                      <a:ext cx="3672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1">
                  <p14:nvContentPartPr>
                    <p14:cNvPr id="182" name="잉크 181">
                      <a:extLst>
                        <a:ext uri="{FF2B5EF4-FFF2-40B4-BE49-F238E27FC236}">
                          <a16:creationId xmlns:a16="http://schemas.microsoft.com/office/drawing/2014/main" id="{99DF9749-FB29-D716-D65E-2CF781A425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52580" y="4930515"/>
                    <a:ext cx="360" cy="360"/>
                  </p14:xfrm>
                </p:contentPart>
              </mc:Choice>
              <mc:Fallback>
                <p:pic>
                  <p:nvPicPr>
                    <p:cNvPr id="182" name="잉크 181">
                      <a:extLst>
                        <a:ext uri="{FF2B5EF4-FFF2-40B4-BE49-F238E27FC236}">
                          <a16:creationId xmlns:a16="http://schemas.microsoft.com/office/drawing/2014/main" id="{99DF9749-FB29-D716-D65E-2CF781A42588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543580" y="492187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3">
                  <p14:nvContentPartPr>
                    <p14:cNvPr id="183" name="잉크 182">
                      <a:extLst>
                        <a:ext uri="{FF2B5EF4-FFF2-40B4-BE49-F238E27FC236}">
                          <a16:creationId xmlns:a16="http://schemas.microsoft.com/office/drawing/2014/main" id="{0E5BCE54-8186-D43D-B4FC-30C4913AC7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71660" y="4946355"/>
                    <a:ext cx="720" cy="720"/>
                  </p14:xfrm>
                </p:contentPart>
              </mc:Choice>
              <mc:Fallback>
                <p:pic>
                  <p:nvPicPr>
                    <p:cNvPr id="183" name="잉크 182">
                      <a:extLst>
                        <a:ext uri="{FF2B5EF4-FFF2-40B4-BE49-F238E27FC236}">
                          <a16:creationId xmlns:a16="http://schemas.microsoft.com/office/drawing/2014/main" id="{0E5BCE54-8186-D43D-B4FC-30C4913AC7C6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2562660" y="4937715"/>
                      <a:ext cx="18360" cy="1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5">
                  <p14:nvContentPartPr>
                    <p14:cNvPr id="184" name="잉크 183">
                      <a:extLst>
                        <a:ext uri="{FF2B5EF4-FFF2-40B4-BE49-F238E27FC236}">
                          <a16:creationId xmlns:a16="http://schemas.microsoft.com/office/drawing/2014/main" id="{0001EA49-33F9-FADB-9F3A-B8FE2EA84D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87500" y="4959315"/>
                    <a:ext cx="4680" cy="2160"/>
                  </p14:xfrm>
                </p:contentPart>
              </mc:Choice>
              <mc:Fallback>
                <p:pic>
                  <p:nvPicPr>
                    <p:cNvPr id="184" name="잉크 183">
                      <a:extLst>
                        <a:ext uri="{FF2B5EF4-FFF2-40B4-BE49-F238E27FC236}">
                          <a16:creationId xmlns:a16="http://schemas.microsoft.com/office/drawing/2014/main" id="{0001EA49-33F9-FADB-9F3A-B8FE2EA84D5D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2578500" y="4950315"/>
                      <a:ext cx="2232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7">
                  <p14:nvContentPartPr>
                    <p14:cNvPr id="185" name="잉크 184">
                      <a:extLst>
                        <a:ext uri="{FF2B5EF4-FFF2-40B4-BE49-F238E27FC236}">
                          <a16:creationId xmlns:a16="http://schemas.microsoft.com/office/drawing/2014/main" id="{F118FD36-7841-8FFE-2203-6B3A759908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22420" y="4971915"/>
                    <a:ext cx="9360" cy="6120"/>
                  </p14:xfrm>
                </p:contentPart>
              </mc:Choice>
              <mc:Fallback>
                <p:pic>
                  <p:nvPicPr>
                    <p:cNvPr id="185" name="잉크 184">
                      <a:extLst>
                        <a:ext uri="{FF2B5EF4-FFF2-40B4-BE49-F238E27FC236}">
                          <a16:creationId xmlns:a16="http://schemas.microsoft.com/office/drawing/2014/main" id="{F118FD36-7841-8FFE-2203-6B3A75990888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2613420" y="4963275"/>
                      <a:ext cx="27000" cy="2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9">
                  <p14:nvContentPartPr>
                    <p14:cNvPr id="188" name="잉크 187">
                      <a:extLst>
                        <a:ext uri="{FF2B5EF4-FFF2-40B4-BE49-F238E27FC236}">
                          <a16:creationId xmlns:a16="http://schemas.microsoft.com/office/drawing/2014/main" id="{CB7DAA4C-6316-B299-3EBE-9B1CE1A5D1B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57340" y="4990995"/>
                    <a:ext cx="360" cy="360"/>
                  </p14:xfrm>
                </p:contentPart>
              </mc:Choice>
              <mc:Fallback>
                <p:pic>
                  <p:nvPicPr>
                    <p:cNvPr id="188" name="잉크 187">
                      <a:extLst>
                        <a:ext uri="{FF2B5EF4-FFF2-40B4-BE49-F238E27FC236}">
                          <a16:creationId xmlns:a16="http://schemas.microsoft.com/office/drawing/2014/main" id="{CB7DAA4C-6316-B299-3EBE-9B1CE1A5D1B5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648340" y="498199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189" name="잉크 188">
                      <a:extLst>
                        <a:ext uri="{FF2B5EF4-FFF2-40B4-BE49-F238E27FC236}">
                          <a16:creationId xmlns:a16="http://schemas.microsoft.com/office/drawing/2014/main" id="{2C4965A8-19BF-F2DC-C92A-08F2B1B640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79660" y="5003595"/>
                    <a:ext cx="6480" cy="360"/>
                  </p14:xfrm>
                </p:contentPart>
              </mc:Choice>
              <mc:Fallback>
                <p:pic>
                  <p:nvPicPr>
                    <p:cNvPr id="189" name="잉크 188">
                      <a:extLst>
                        <a:ext uri="{FF2B5EF4-FFF2-40B4-BE49-F238E27FC236}">
                          <a16:creationId xmlns:a16="http://schemas.microsoft.com/office/drawing/2014/main" id="{2C4965A8-19BF-F2DC-C92A-08F2B1B64092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2670660" y="4994955"/>
                      <a:ext cx="2412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190" name="잉크 189">
                      <a:extLst>
                        <a:ext uri="{FF2B5EF4-FFF2-40B4-BE49-F238E27FC236}">
                          <a16:creationId xmlns:a16="http://schemas.microsoft.com/office/drawing/2014/main" id="{C7E7481A-9E68-BEC9-CEE5-1EC27E154D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01620" y="5006835"/>
                    <a:ext cx="1080" cy="720"/>
                  </p14:xfrm>
                </p:contentPart>
              </mc:Choice>
              <mc:Fallback>
                <p:pic>
                  <p:nvPicPr>
                    <p:cNvPr id="190" name="잉크 189">
                      <a:extLst>
                        <a:ext uri="{FF2B5EF4-FFF2-40B4-BE49-F238E27FC236}">
                          <a16:creationId xmlns:a16="http://schemas.microsoft.com/office/drawing/2014/main" id="{C7E7481A-9E68-BEC9-CEE5-1EC27E154D6F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2692980" y="4998195"/>
                      <a:ext cx="18720" cy="1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191" name="잉크 190">
                      <a:extLst>
                        <a:ext uri="{FF2B5EF4-FFF2-40B4-BE49-F238E27FC236}">
                          <a16:creationId xmlns:a16="http://schemas.microsoft.com/office/drawing/2014/main" id="{A275CF66-99E6-1363-7336-8670C87679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23940" y="5016195"/>
                    <a:ext cx="42120" cy="360"/>
                  </p14:xfrm>
                </p:contentPart>
              </mc:Choice>
              <mc:Fallback>
                <p:pic>
                  <p:nvPicPr>
                    <p:cNvPr id="191" name="잉크 190">
                      <a:extLst>
                        <a:ext uri="{FF2B5EF4-FFF2-40B4-BE49-F238E27FC236}">
                          <a16:creationId xmlns:a16="http://schemas.microsoft.com/office/drawing/2014/main" id="{A275CF66-99E6-1363-7336-8670C876794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2715300" y="5007555"/>
                      <a:ext cx="5976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192" name="잉크 191">
                      <a:extLst>
                        <a:ext uri="{FF2B5EF4-FFF2-40B4-BE49-F238E27FC236}">
                          <a16:creationId xmlns:a16="http://schemas.microsoft.com/office/drawing/2014/main" id="{8A207AB4-0931-D5AF-580B-4A46A65E4C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4420" y="5016195"/>
                    <a:ext cx="2160" cy="360"/>
                  </p14:xfrm>
                </p:contentPart>
              </mc:Choice>
              <mc:Fallback>
                <p:pic>
                  <p:nvPicPr>
                    <p:cNvPr id="192" name="잉크 191">
                      <a:extLst>
                        <a:ext uri="{FF2B5EF4-FFF2-40B4-BE49-F238E27FC236}">
                          <a16:creationId xmlns:a16="http://schemas.microsoft.com/office/drawing/2014/main" id="{8A207AB4-0931-D5AF-580B-4A46A65E4CB9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775420" y="5007555"/>
                      <a:ext cx="198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7">
                  <p14:nvContentPartPr>
                    <p14:cNvPr id="193" name="잉크 192">
                      <a:extLst>
                        <a:ext uri="{FF2B5EF4-FFF2-40B4-BE49-F238E27FC236}">
                          <a16:creationId xmlns:a16="http://schemas.microsoft.com/office/drawing/2014/main" id="{F3D5DED9-05D6-551E-B79D-1D60CDDB4A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780" y="5016195"/>
                    <a:ext cx="360" cy="360"/>
                  </p14:xfrm>
                </p:contentPart>
              </mc:Choice>
              <mc:Fallback>
                <p:pic>
                  <p:nvPicPr>
                    <p:cNvPr id="193" name="잉크 192">
                      <a:extLst>
                        <a:ext uri="{FF2B5EF4-FFF2-40B4-BE49-F238E27FC236}">
                          <a16:creationId xmlns:a16="http://schemas.microsoft.com/office/drawing/2014/main" id="{F3D5DED9-05D6-551E-B79D-1D60CDDB4A63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2785140" y="500755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04" name="그룹 203">
                <a:extLst>
                  <a:ext uri="{FF2B5EF4-FFF2-40B4-BE49-F238E27FC236}">
                    <a16:creationId xmlns:a16="http://schemas.microsoft.com/office/drawing/2014/main" id="{17B6FA00-2D16-962A-9862-550D0BD6664D}"/>
                  </a:ext>
                </a:extLst>
              </p:cNvPr>
              <p:cNvGrpSpPr/>
              <p:nvPr/>
            </p:nvGrpSpPr>
            <p:grpSpPr>
              <a:xfrm>
                <a:off x="1580940" y="5070195"/>
                <a:ext cx="325080" cy="108720"/>
                <a:chOff x="1580940" y="5070195"/>
                <a:chExt cx="325080" cy="10872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195" name="잉크 194">
                      <a:extLst>
                        <a:ext uri="{FF2B5EF4-FFF2-40B4-BE49-F238E27FC236}">
                          <a16:creationId xmlns:a16="http://schemas.microsoft.com/office/drawing/2014/main" id="{49348BAD-1068-110C-6F08-9750A84720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3260" y="5140035"/>
                    <a:ext cx="32760" cy="38880"/>
                  </p14:xfrm>
                </p:contentPart>
              </mc:Choice>
              <mc:Fallback>
                <p:pic>
                  <p:nvPicPr>
                    <p:cNvPr id="195" name="잉크 194">
                      <a:extLst>
                        <a:ext uri="{FF2B5EF4-FFF2-40B4-BE49-F238E27FC236}">
                          <a16:creationId xmlns:a16="http://schemas.microsoft.com/office/drawing/2014/main" id="{49348BAD-1068-110C-6F08-9750A847201A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1864260" y="5131035"/>
                      <a:ext cx="50400" cy="5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196" name="잉크 195">
                      <a:extLst>
                        <a:ext uri="{FF2B5EF4-FFF2-40B4-BE49-F238E27FC236}">
                          <a16:creationId xmlns:a16="http://schemas.microsoft.com/office/drawing/2014/main" id="{D1F33EF7-A97A-CF45-2269-8791E899B1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85860" y="5143275"/>
                    <a:ext cx="360" cy="360"/>
                  </p14:xfrm>
                </p:contentPart>
              </mc:Choice>
              <mc:Fallback>
                <p:pic>
                  <p:nvPicPr>
                    <p:cNvPr id="196" name="잉크 195">
                      <a:extLst>
                        <a:ext uri="{FF2B5EF4-FFF2-40B4-BE49-F238E27FC236}">
                          <a16:creationId xmlns:a16="http://schemas.microsoft.com/office/drawing/2014/main" id="{D1F33EF7-A97A-CF45-2269-8791E899B1A7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1876860" y="513463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197" name="잉크 196">
                      <a:extLst>
                        <a:ext uri="{FF2B5EF4-FFF2-40B4-BE49-F238E27FC236}">
                          <a16:creationId xmlns:a16="http://schemas.microsoft.com/office/drawing/2014/main" id="{6FB7E7F5-226E-E70B-991B-CC632E623B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50940" y="5123835"/>
                    <a:ext cx="360" cy="1080"/>
                  </p14:xfrm>
                </p:contentPart>
              </mc:Choice>
              <mc:Fallback>
                <p:pic>
                  <p:nvPicPr>
                    <p:cNvPr id="197" name="잉크 196">
                      <a:extLst>
                        <a:ext uri="{FF2B5EF4-FFF2-40B4-BE49-F238E27FC236}">
                          <a16:creationId xmlns:a16="http://schemas.microsoft.com/office/drawing/2014/main" id="{6FB7E7F5-226E-E70B-991B-CC632E623B2C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1841940" y="5114835"/>
                      <a:ext cx="18000" cy="18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">
                  <p14:nvContentPartPr>
                    <p14:cNvPr id="198" name="잉크 197">
                      <a:extLst>
                        <a:ext uri="{FF2B5EF4-FFF2-40B4-BE49-F238E27FC236}">
                          <a16:creationId xmlns:a16="http://schemas.microsoft.com/office/drawing/2014/main" id="{0283C2D3-ED62-913B-DB4A-06B98AA04B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36540" y="5115555"/>
                    <a:ext cx="14760" cy="5760"/>
                  </p14:xfrm>
                </p:contentPart>
              </mc:Choice>
              <mc:Fallback>
                <p:pic>
                  <p:nvPicPr>
                    <p:cNvPr id="198" name="잉크 197">
                      <a:extLst>
                        <a:ext uri="{FF2B5EF4-FFF2-40B4-BE49-F238E27FC236}">
                          <a16:creationId xmlns:a16="http://schemas.microsoft.com/office/drawing/2014/main" id="{0283C2D3-ED62-913B-DB4A-06B98AA04B14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827900" y="5106915"/>
                      <a:ext cx="32400" cy="2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">
                  <p14:nvContentPartPr>
                    <p14:cNvPr id="199" name="잉크 198">
                      <a:extLst>
                        <a:ext uri="{FF2B5EF4-FFF2-40B4-BE49-F238E27FC236}">
                          <a16:creationId xmlns:a16="http://schemas.microsoft.com/office/drawing/2014/main" id="{EDDC0136-7B18-247E-60B7-70D28305C3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99460" y="5093595"/>
                    <a:ext cx="3960" cy="2160"/>
                  </p14:xfrm>
                </p:contentPart>
              </mc:Choice>
              <mc:Fallback>
                <p:pic>
                  <p:nvPicPr>
                    <p:cNvPr id="199" name="잉크 198">
                      <a:extLst>
                        <a:ext uri="{FF2B5EF4-FFF2-40B4-BE49-F238E27FC236}">
                          <a16:creationId xmlns:a16="http://schemas.microsoft.com/office/drawing/2014/main" id="{EDDC0136-7B18-247E-60B7-70D28305C356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1790820" y="5084955"/>
                      <a:ext cx="21600" cy="1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">
                  <p14:nvContentPartPr>
                    <p14:cNvPr id="200" name="잉크 199">
                      <a:extLst>
                        <a:ext uri="{FF2B5EF4-FFF2-40B4-BE49-F238E27FC236}">
                          <a16:creationId xmlns:a16="http://schemas.microsoft.com/office/drawing/2014/main" id="{C537D238-C2E7-EDA3-52E1-24D2C4B646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0500" y="5076675"/>
                    <a:ext cx="37440" cy="9720"/>
                  </p14:xfrm>
                </p:contentPart>
              </mc:Choice>
              <mc:Fallback>
                <p:pic>
                  <p:nvPicPr>
                    <p:cNvPr id="200" name="잉크 199">
                      <a:extLst>
                        <a:ext uri="{FF2B5EF4-FFF2-40B4-BE49-F238E27FC236}">
                          <a16:creationId xmlns:a16="http://schemas.microsoft.com/office/drawing/2014/main" id="{C537D238-C2E7-EDA3-52E1-24D2C4B64664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1741500" y="5068035"/>
                      <a:ext cx="55080" cy="27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">
                  <p14:nvContentPartPr>
                    <p14:cNvPr id="201" name="잉크 200">
                      <a:extLst>
                        <a:ext uri="{FF2B5EF4-FFF2-40B4-BE49-F238E27FC236}">
                          <a16:creationId xmlns:a16="http://schemas.microsoft.com/office/drawing/2014/main" id="{928D94A5-24D3-C042-ABAB-9EDC0245FC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73460" y="5070195"/>
                    <a:ext cx="50760" cy="3600"/>
                  </p14:xfrm>
                </p:contentPart>
              </mc:Choice>
              <mc:Fallback>
                <p:pic>
                  <p:nvPicPr>
                    <p:cNvPr id="201" name="잉크 200">
                      <a:extLst>
                        <a:ext uri="{FF2B5EF4-FFF2-40B4-BE49-F238E27FC236}">
                          <a16:creationId xmlns:a16="http://schemas.microsoft.com/office/drawing/2014/main" id="{928D94A5-24D3-C042-ABAB-9EDC0245FCA1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1664820" y="5061555"/>
                      <a:ext cx="6840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2">
                  <p14:nvContentPartPr>
                    <p14:cNvPr id="202" name="잉크 201">
                      <a:extLst>
                        <a:ext uri="{FF2B5EF4-FFF2-40B4-BE49-F238E27FC236}">
                          <a16:creationId xmlns:a16="http://schemas.microsoft.com/office/drawing/2014/main" id="{B7B79D96-5E44-AD4E-8488-30FDA31DDC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23420" y="5070195"/>
                    <a:ext cx="24480" cy="360"/>
                  </p14:xfrm>
                </p:contentPart>
              </mc:Choice>
              <mc:Fallback>
                <p:pic>
                  <p:nvPicPr>
                    <p:cNvPr id="202" name="잉크 201">
                      <a:extLst>
                        <a:ext uri="{FF2B5EF4-FFF2-40B4-BE49-F238E27FC236}">
                          <a16:creationId xmlns:a16="http://schemas.microsoft.com/office/drawing/2014/main" id="{B7B79D96-5E44-AD4E-8488-30FDA31DDCBD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1614780" y="5061555"/>
                      <a:ext cx="4212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4">
                  <p14:nvContentPartPr>
                    <p14:cNvPr id="203" name="잉크 202">
                      <a:extLst>
                        <a:ext uri="{FF2B5EF4-FFF2-40B4-BE49-F238E27FC236}">
                          <a16:creationId xmlns:a16="http://schemas.microsoft.com/office/drawing/2014/main" id="{0117A7A9-0CC9-DF85-8A5A-4C284C0C1A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0940" y="5070195"/>
                    <a:ext cx="32040" cy="3600"/>
                  </p14:xfrm>
                </p:contentPart>
              </mc:Choice>
              <mc:Fallback>
                <p:pic>
                  <p:nvPicPr>
                    <p:cNvPr id="203" name="잉크 202">
                      <a:extLst>
                        <a:ext uri="{FF2B5EF4-FFF2-40B4-BE49-F238E27FC236}">
                          <a16:creationId xmlns:a16="http://schemas.microsoft.com/office/drawing/2014/main" id="{0117A7A9-0CC9-DF85-8A5A-4C284C0C1AD9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1572300" y="5061555"/>
                      <a:ext cx="49680" cy="212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46028243-F1A7-34A5-9021-058B869030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27285" y="4711320"/>
                    <a:ext cx="16248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46028243-F1A7-34A5-9021-058B86903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7285" y="4711320"/>
                    <a:ext cx="162480" cy="184666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5385" r="-19231" b="-64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63CDAF81-4C87-7242-AF7C-A0674ABEEB34}"/>
                </a:ext>
              </a:extLst>
            </p:cNvPr>
            <p:cNvSpPr/>
            <p:nvPr/>
          </p:nvSpPr>
          <p:spPr>
            <a:xfrm rot="10492821">
              <a:off x="2932262" y="3188015"/>
              <a:ext cx="678180" cy="571500"/>
            </a:xfrm>
            <a:prstGeom prst="arc">
              <a:avLst>
                <a:gd name="adj1" fmla="val 16200000"/>
                <a:gd name="adj2" fmla="val 20033059"/>
              </a:avLst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912F7A-0415-D50F-9888-7ABD18A50261}"/>
                    </a:ext>
                  </a:extLst>
                </p:cNvPr>
                <p:cNvSpPr txBox="1"/>
                <p:nvPr/>
              </p:nvSpPr>
              <p:spPr>
                <a:xfrm>
                  <a:off x="3010210" y="3713793"/>
                  <a:ext cx="181973" cy="230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5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5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912F7A-0415-D50F-9888-7ABD18A50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210" y="3713793"/>
                  <a:ext cx="181973" cy="230832"/>
                </a:xfrm>
                <a:prstGeom prst="rect">
                  <a:avLst/>
                </a:prstGeom>
                <a:blipFill>
                  <a:blip r:embed="rId57"/>
                  <a:stretch>
                    <a:fillRect l="-16667" r="-13333" b="-105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677FFB84-867D-EA49-31F0-E807F81B5F3B}"/>
              </a:ext>
            </a:extLst>
          </p:cNvPr>
          <p:cNvGrpSpPr/>
          <p:nvPr/>
        </p:nvGrpSpPr>
        <p:grpSpPr>
          <a:xfrm>
            <a:off x="6492118" y="1293806"/>
            <a:ext cx="3336787" cy="4110123"/>
            <a:chOff x="6492118" y="1293806"/>
            <a:chExt cx="3336787" cy="4110123"/>
          </a:xfrm>
        </p:grpSpPr>
        <p:pic>
          <p:nvPicPr>
            <p:cNvPr id="349" name="그림 348">
              <a:extLst>
                <a:ext uri="{FF2B5EF4-FFF2-40B4-BE49-F238E27FC236}">
                  <a16:creationId xmlns:a16="http://schemas.microsoft.com/office/drawing/2014/main" id="{429BEDEA-B9EE-972E-5E2E-1D7C85442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8"/>
            <a:srcRect t="48939" r="47333" b="1"/>
            <a:stretch/>
          </p:blipFill>
          <p:spPr>
            <a:xfrm>
              <a:off x="6492118" y="1293806"/>
              <a:ext cx="3336787" cy="371502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182EF02E-F1A6-D224-249C-8FBD7338B2AC}"/>
                    </a:ext>
                  </a:extLst>
                </p:cNvPr>
                <p:cNvSpPr txBox="1"/>
                <p:nvPr/>
              </p:nvSpPr>
              <p:spPr>
                <a:xfrm>
                  <a:off x="6847555" y="5034597"/>
                  <a:ext cx="26259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altLang="ko-KR" sz="24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(estimate)</a:t>
                  </a:r>
                  <a:endParaRPr lang="ko-KR" altLang="en-US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182EF02E-F1A6-D224-249C-8FBD7338B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555" y="5034597"/>
                  <a:ext cx="2625912" cy="369332"/>
                </a:xfrm>
                <a:prstGeom prst="rect">
                  <a:avLst/>
                </a:prstGeom>
                <a:blipFill>
                  <a:blip r:embed="rId59"/>
                  <a:stretch>
                    <a:fillRect l="-2784" t="-25000" r="-6497" b="-5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249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19229</TotalTime>
  <Words>96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11</cp:revision>
  <dcterms:created xsi:type="dcterms:W3CDTF">2023-06-21T15:02:38Z</dcterms:created>
  <dcterms:modified xsi:type="dcterms:W3CDTF">2023-07-04T23:32:19Z</dcterms:modified>
</cp:coreProperties>
</file>